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858" r:id="rId4"/>
    <p:sldId id="861" r:id="rId5"/>
    <p:sldId id="868" r:id="rId6"/>
    <p:sldId id="309" r:id="rId7"/>
    <p:sldId id="291" r:id="rId8"/>
    <p:sldId id="292" r:id="rId9"/>
    <p:sldId id="872" r:id="rId10"/>
    <p:sldId id="869" r:id="rId11"/>
    <p:sldId id="871" r:id="rId12"/>
    <p:sldId id="873" r:id="rId13"/>
    <p:sldId id="870" r:id="rId14"/>
    <p:sldId id="874" r:id="rId15"/>
    <p:sldId id="875" r:id="rId16"/>
    <p:sldId id="328" r:id="rId17"/>
    <p:sldId id="319" r:id="rId18"/>
    <p:sldId id="326" r:id="rId19"/>
    <p:sldId id="325" r:id="rId20"/>
    <p:sldId id="333" r:id="rId21"/>
    <p:sldId id="334" r:id="rId22"/>
    <p:sldId id="876" r:id="rId23"/>
    <p:sldId id="877" r:id="rId24"/>
    <p:sldId id="879" r:id="rId25"/>
    <p:sldId id="880" r:id="rId26"/>
    <p:sldId id="881" r:id="rId27"/>
    <p:sldId id="882" r:id="rId28"/>
    <p:sldId id="883" r:id="rId29"/>
    <p:sldId id="335" r:id="rId30"/>
    <p:sldId id="329" r:id="rId31"/>
    <p:sldId id="330" r:id="rId32"/>
    <p:sldId id="258" r:id="rId33"/>
    <p:sldId id="376" r:id="rId34"/>
    <p:sldId id="403" r:id="rId35"/>
    <p:sldId id="441" r:id="rId36"/>
    <p:sldId id="419" r:id="rId37"/>
    <p:sldId id="268" r:id="rId38"/>
    <p:sldId id="321" r:id="rId39"/>
    <p:sldId id="322" r:id="rId40"/>
    <p:sldId id="862" r:id="rId4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184"/>
    <a:srgbClr val="FF4D4D"/>
    <a:srgbClr val="FFFF24"/>
    <a:srgbClr val="FFC002"/>
    <a:srgbClr val="FF9008"/>
    <a:srgbClr val="FFFFFF"/>
    <a:srgbClr val="0D4F6A"/>
    <a:srgbClr val="F2F2F4"/>
    <a:srgbClr val="1D95AD"/>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2E36E-76A3-4D59-9AFA-766A6B57FA8B}" v="33" dt="2024-10-31T04:08:25.0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6" autoAdjust="0"/>
    <p:restoredTop sz="89867" autoAdjust="0"/>
  </p:normalViewPr>
  <p:slideViewPr>
    <p:cSldViewPr snapToGrid="0">
      <p:cViewPr>
        <p:scale>
          <a:sx n="100" d="100"/>
          <a:sy n="100" d="100"/>
        </p:scale>
        <p:origin x="2731" y="4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Natalia Picon Salinas" userId="S::mpicon@flar.net::2587e1e9-9f21-4b7b-b919-8ef356ce05c7" providerId="AD" clId="Web-{43CF23B4-65DE-C7C7-5E60-C33945C53303}"/>
    <pc:docChg chg="modSld">
      <pc:chgData name="Michelle Natalia Picon Salinas" userId="S::mpicon@flar.net::2587e1e9-9f21-4b7b-b919-8ef356ce05c7" providerId="AD" clId="Web-{43CF23B4-65DE-C7C7-5E60-C33945C53303}" dt="2024-05-21T14:01:46.214" v="0" actId="14100"/>
      <pc:docMkLst>
        <pc:docMk/>
      </pc:docMkLst>
      <pc:sldChg chg="modSp">
        <pc:chgData name="Michelle Natalia Picon Salinas" userId="S::mpicon@flar.net::2587e1e9-9f21-4b7b-b919-8ef356ce05c7" providerId="AD" clId="Web-{43CF23B4-65DE-C7C7-5E60-C33945C53303}" dt="2024-05-21T14:01:46.214" v="0" actId="14100"/>
        <pc:sldMkLst>
          <pc:docMk/>
          <pc:sldMk cId="2560095932" sldId="256"/>
        </pc:sldMkLst>
        <pc:spChg chg="mod">
          <ac:chgData name="Michelle Natalia Picon Salinas" userId="S::mpicon@flar.net::2587e1e9-9f21-4b7b-b919-8ef356ce05c7" providerId="AD" clId="Web-{43CF23B4-65DE-C7C7-5E60-C33945C53303}" dt="2024-05-21T14:01:46.214" v="0" actId="14100"/>
          <ac:spMkLst>
            <pc:docMk/>
            <pc:sldMk cId="2560095932" sldId="256"/>
            <ac:spMk id="12" creationId="{96C84AC7-4969-8F02-9E74-3F14CFFD11D7}"/>
          </ac:spMkLst>
        </pc:spChg>
      </pc:sldChg>
    </pc:docChg>
  </pc:docChgLst>
  <pc:docChgLst>
    <pc:chgData name="Michelle Natalia Picon Salinas" userId="2587e1e9-9f21-4b7b-b919-8ef356ce05c7" providerId="ADAL" clId="{BDAD18BB-F389-4776-B642-194AEC616F47}"/>
    <pc:docChg chg="custSel addSld delSld modSld">
      <pc:chgData name="Michelle Natalia Picon Salinas" userId="2587e1e9-9f21-4b7b-b919-8ef356ce05c7" providerId="ADAL" clId="{BDAD18BB-F389-4776-B642-194AEC616F47}" dt="2024-05-21T21:35:57.696" v="285" actId="962"/>
      <pc:docMkLst>
        <pc:docMk/>
      </pc:docMkLst>
      <pc:sldChg chg="addSp modSp modAnim">
        <pc:chgData name="Michelle Natalia Picon Salinas" userId="2587e1e9-9f21-4b7b-b919-8ef356ce05c7" providerId="ADAL" clId="{BDAD18BB-F389-4776-B642-194AEC616F47}" dt="2024-05-21T15:05:06.576" v="9"/>
        <pc:sldMkLst>
          <pc:docMk/>
          <pc:sldMk cId="1971064876" sldId="318"/>
        </pc:sldMkLst>
        <pc:cxnChg chg="add mod">
          <ac:chgData name="Michelle Natalia Picon Salinas" userId="2587e1e9-9f21-4b7b-b919-8ef356ce05c7" providerId="ADAL" clId="{BDAD18BB-F389-4776-B642-194AEC616F47}" dt="2024-05-21T15:04:43.343" v="8"/>
          <ac:cxnSpMkLst>
            <pc:docMk/>
            <pc:sldMk cId="1971064876" sldId="318"/>
            <ac:cxnSpMk id="2" creationId="{F9E0E3B1-3536-3F00-7AB2-7F8E37951269}"/>
          </ac:cxnSpMkLst>
        </pc:cxnChg>
      </pc:sldChg>
      <pc:sldChg chg="delSp modSp mod">
        <pc:chgData name="Michelle Natalia Picon Salinas" userId="2587e1e9-9f21-4b7b-b919-8ef356ce05c7" providerId="ADAL" clId="{BDAD18BB-F389-4776-B642-194AEC616F47}" dt="2024-05-21T15:52:25.841" v="240" actId="478"/>
        <pc:sldMkLst>
          <pc:docMk/>
          <pc:sldMk cId="2508456648" sldId="319"/>
        </pc:sldMkLst>
        <pc:picChg chg="mod">
          <ac:chgData name="Michelle Natalia Picon Salinas" userId="2587e1e9-9f21-4b7b-b919-8ef356ce05c7" providerId="ADAL" clId="{BDAD18BB-F389-4776-B642-194AEC616F47}" dt="2024-05-21T15:52:03.497" v="238" actId="29295"/>
          <ac:picMkLst>
            <pc:docMk/>
            <pc:sldMk cId="2508456648" sldId="319"/>
            <ac:picMk id="3" creationId="{2023A27A-187D-2ABE-1688-1F6EBD90D09F}"/>
          </ac:picMkLst>
        </pc:picChg>
        <pc:picChg chg="del mod">
          <ac:chgData name="Michelle Natalia Picon Salinas" userId="2587e1e9-9f21-4b7b-b919-8ef356ce05c7" providerId="ADAL" clId="{BDAD18BB-F389-4776-B642-194AEC616F47}" dt="2024-05-21T15:52:25.841" v="240" actId="478"/>
          <ac:picMkLst>
            <pc:docMk/>
            <pc:sldMk cId="2508456648" sldId="319"/>
            <ac:picMk id="10" creationId="{614607CA-2481-5A80-0D87-0673B2A0F073}"/>
          </ac:picMkLst>
        </pc:picChg>
        <pc:picChg chg="del mod">
          <ac:chgData name="Michelle Natalia Picon Salinas" userId="2587e1e9-9f21-4b7b-b919-8ef356ce05c7" providerId="ADAL" clId="{BDAD18BB-F389-4776-B642-194AEC616F47}" dt="2024-05-21T15:52:23.536" v="239" actId="21"/>
          <ac:picMkLst>
            <pc:docMk/>
            <pc:sldMk cId="2508456648" sldId="319"/>
            <ac:picMk id="13" creationId="{014FECFD-623F-93BE-E909-19E15B1FD167}"/>
          </ac:picMkLst>
        </pc:picChg>
      </pc:sldChg>
      <pc:sldChg chg="addSp delSp modSp mod">
        <pc:chgData name="Michelle Natalia Picon Salinas" userId="2587e1e9-9f21-4b7b-b919-8ef356ce05c7" providerId="ADAL" clId="{BDAD18BB-F389-4776-B642-194AEC616F47}" dt="2024-05-20T19:49:25.744" v="7" actId="1076"/>
        <pc:sldMkLst>
          <pc:docMk/>
          <pc:sldMk cId="1452058430" sldId="325"/>
        </pc:sldMkLst>
        <pc:picChg chg="add mod">
          <ac:chgData name="Michelle Natalia Picon Salinas" userId="2587e1e9-9f21-4b7b-b919-8ef356ce05c7" providerId="ADAL" clId="{BDAD18BB-F389-4776-B642-194AEC616F47}" dt="2024-05-20T19:49:25.744" v="7" actId="1076"/>
          <ac:picMkLst>
            <pc:docMk/>
            <pc:sldMk cId="1452058430" sldId="325"/>
            <ac:picMk id="4" creationId="{C7CB45DE-9059-8226-00D4-B5E3B6DCFC9B}"/>
          </ac:picMkLst>
        </pc:picChg>
        <pc:picChg chg="del">
          <ac:chgData name="Michelle Natalia Picon Salinas" userId="2587e1e9-9f21-4b7b-b919-8ef356ce05c7" providerId="ADAL" clId="{BDAD18BB-F389-4776-B642-194AEC616F47}" dt="2024-05-20T19:49:16.407" v="0" actId="478"/>
          <ac:picMkLst>
            <pc:docMk/>
            <pc:sldMk cId="1452058430" sldId="325"/>
            <ac:picMk id="5" creationId="{F91ED58F-A568-9A4D-2535-4C8EE27A2C17}"/>
          </ac:picMkLst>
        </pc:picChg>
      </pc:sldChg>
      <pc:sldChg chg="addSp modSp mod">
        <pc:chgData name="Michelle Natalia Picon Salinas" userId="2587e1e9-9f21-4b7b-b919-8ef356ce05c7" providerId="ADAL" clId="{BDAD18BB-F389-4776-B642-194AEC616F47}" dt="2024-05-21T15:52:30.273" v="241"/>
        <pc:sldMkLst>
          <pc:docMk/>
          <pc:sldMk cId="2698279422" sldId="329"/>
        </pc:sldMkLst>
        <pc:picChg chg="add mod">
          <ac:chgData name="Michelle Natalia Picon Salinas" userId="2587e1e9-9f21-4b7b-b919-8ef356ce05c7" providerId="ADAL" clId="{BDAD18BB-F389-4776-B642-194AEC616F47}" dt="2024-05-21T15:51:22.713" v="182"/>
          <ac:picMkLst>
            <pc:docMk/>
            <pc:sldMk cId="2698279422" sldId="329"/>
            <ac:picMk id="2" creationId="{7A430585-D902-A549-0D2A-796DAAF03406}"/>
          </ac:picMkLst>
        </pc:picChg>
        <pc:picChg chg="mod">
          <ac:chgData name="Michelle Natalia Picon Salinas" userId="2587e1e9-9f21-4b7b-b919-8ef356ce05c7" providerId="ADAL" clId="{BDAD18BB-F389-4776-B642-194AEC616F47}" dt="2024-05-21T15:50:42.173" v="145" actId="14100"/>
          <ac:picMkLst>
            <pc:docMk/>
            <pc:sldMk cId="2698279422" sldId="329"/>
            <ac:picMk id="5" creationId="{AB77B09B-6EA5-AC77-17EE-12684AECAE48}"/>
          </ac:picMkLst>
        </pc:picChg>
        <pc:picChg chg="add mod">
          <ac:chgData name="Michelle Natalia Picon Salinas" userId="2587e1e9-9f21-4b7b-b919-8ef356ce05c7" providerId="ADAL" clId="{BDAD18BB-F389-4776-B642-194AEC616F47}" dt="2024-05-21T15:52:30.273" v="241"/>
          <ac:picMkLst>
            <pc:docMk/>
            <pc:sldMk cId="2698279422" sldId="329"/>
            <ac:picMk id="13" creationId="{014FECFD-623F-93BE-E909-19E15B1FD167}"/>
          </ac:picMkLst>
        </pc:picChg>
      </pc:sldChg>
      <pc:sldChg chg="modSp mod">
        <pc:chgData name="Michelle Natalia Picon Salinas" userId="2587e1e9-9f21-4b7b-b919-8ef356ce05c7" providerId="ADAL" clId="{BDAD18BB-F389-4776-B642-194AEC616F47}" dt="2024-05-21T16:38:16.918" v="281" actId="14100"/>
        <pc:sldMkLst>
          <pc:docMk/>
          <pc:sldMk cId="400760167" sldId="330"/>
        </pc:sldMkLst>
        <pc:picChg chg="mod">
          <ac:chgData name="Michelle Natalia Picon Salinas" userId="2587e1e9-9f21-4b7b-b919-8ef356ce05c7" providerId="ADAL" clId="{BDAD18BB-F389-4776-B642-194AEC616F47}" dt="2024-05-21T16:38:16.918" v="281" actId="14100"/>
          <ac:picMkLst>
            <pc:docMk/>
            <pc:sldMk cId="400760167" sldId="330"/>
            <ac:picMk id="5" creationId="{5F2D46B0-EEA1-7365-91AE-FEDD2FBF93B3}"/>
          </ac:picMkLst>
        </pc:picChg>
      </pc:sldChg>
      <pc:sldChg chg="addSp modSp del mod modNotesTx">
        <pc:chgData name="Michelle Natalia Picon Salinas" userId="2587e1e9-9f21-4b7b-b919-8ef356ce05c7" providerId="ADAL" clId="{BDAD18BB-F389-4776-B642-194AEC616F47}" dt="2024-05-21T16:25:22.818" v="270" actId="47"/>
        <pc:sldMkLst>
          <pc:docMk/>
          <pc:sldMk cId="216799127" sldId="331"/>
        </pc:sldMkLst>
        <pc:spChg chg="add mod">
          <ac:chgData name="Michelle Natalia Picon Salinas" userId="2587e1e9-9f21-4b7b-b919-8ef356ce05c7" providerId="ADAL" clId="{BDAD18BB-F389-4776-B642-194AEC616F47}" dt="2024-05-21T16:07:20.291" v="249" actId="20577"/>
          <ac:spMkLst>
            <pc:docMk/>
            <pc:sldMk cId="216799127" sldId="331"/>
            <ac:spMk id="2" creationId="{6CF86A67-156D-089D-803D-932C72263493}"/>
          </ac:spMkLst>
        </pc:spChg>
      </pc:sldChg>
      <pc:sldChg chg="del modNotesTx">
        <pc:chgData name="Michelle Natalia Picon Salinas" userId="2587e1e9-9f21-4b7b-b919-8ef356ce05c7" providerId="ADAL" clId="{BDAD18BB-F389-4776-B642-194AEC616F47}" dt="2024-05-21T16:37:53.184" v="275" actId="47"/>
        <pc:sldMkLst>
          <pc:docMk/>
          <pc:sldMk cId="1744174976" sldId="332"/>
        </pc:sldMkLst>
      </pc:sldChg>
      <pc:sldChg chg="addSp delSp modSp add mod modAnim modNotesTx">
        <pc:chgData name="Michelle Natalia Picon Salinas" userId="2587e1e9-9f21-4b7b-b919-8ef356ce05c7" providerId="ADAL" clId="{BDAD18BB-F389-4776-B642-194AEC616F47}" dt="2024-05-21T16:37:51.678" v="274" actId="20577"/>
        <pc:sldMkLst>
          <pc:docMk/>
          <pc:sldMk cId="416369432" sldId="333"/>
        </pc:sldMkLst>
        <pc:spChg chg="del">
          <ac:chgData name="Michelle Natalia Picon Salinas" userId="2587e1e9-9f21-4b7b-b919-8ef356ce05c7" providerId="ADAL" clId="{BDAD18BB-F389-4776-B642-194AEC616F47}" dt="2024-05-21T16:23:07.100" v="251" actId="478"/>
          <ac:spMkLst>
            <pc:docMk/>
            <pc:sldMk cId="416369432" sldId="333"/>
            <ac:spMk id="2" creationId="{6CF86A67-156D-089D-803D-932C72263493}"/>
          </ac:spMkLst>
        </pc:spChg>
        <pc:picChg chg="add mod">
          <ac:chgData name="Michelle Natalia Picon Salinas" userId="2587e1e9-9f21-4b7b-b919-8ef356ce05c7" providerId="ADAL" clId="{BDAD18BB-F389-4776-B642-194AEC616F47}" dt="2024-05-21T16:23:14.430" v="255" actId="962"/>
          <ac:picMkLst>
            <pc:docMk/>
            <pc:sldMk cId="416369432" sldId="333"/>
            <ac:picMk id="4" creationId="{4A116A54-A170-F340-4266-C8002C33F5DB}"/>
          </ac:picMkLst>
        </pc:picChg>
        <pc:picChg chg="del">
          <ac:chgData name="Michelle Natalia Picon Salinas" userId="2587e1e9-9f21-4b7b-b919-8ef356ce05c7" providerId="ADAL" clId="{BDAD18BB-F389-4776-B642-194AEC616F47}" dt="2024-05-21T16:23:07.514" v="252" actId="478"/>
          <ac:picMkLst>
            <pc:docMk/>
            <pc:sldMk cId="416369432" sldId="333"/>
            <ac:picMk id="5" creationId="{A55BD5CA-9097-6A69-A34A-61B0CDA91550}"/>
          </ac:picMkLst>
        </pc:picChg>
        <pc:picChg chg="add mod">
          <ac:chgData name="Michelle Natalia Picon Salinas" userId="2587e1e9-9f21-4b7b-b919-8ef356ce05c7" providerId="ADAL" clId="{BDAD18BB-F389-4776-B642-194AEC616F47}" dt="2024-05-21T16:23:30.785" v="258" actId="962"/>
          <ac:picMkLst>
            <pc:docMk/>
            <pc:sldMk cId="416369432" sldId="333"/>
            <ac:picMk id="7" creationId="{EE902F86-8C4A-DE2C-C80B-30F08EBF1C04}"/>
          </ac:picMkLst>
        </pc:picChg>
        <pc:picChg chg="add mod">
          <ac:chgData name="Michelle Natalia Picon Salinas" userId="2587e1e9-9f21-4b7b-b919-8ef356ce05c7" providerId="ADAL" clId="{BDAD18BB-F389-4776-B642-194AEC616F47}" dt="2024-05-21T16:23:42.932" v="262" actId="962"/>
          <ac:picMkLst>
            <pc:docMk/>
            <pc:sldMk cId="416369432" sldId="333"/>
            <ac:picMk id="9" creationId="{083D0B2D-F447-1CCE-1DC3-90DA8BDD92A8}"/>
          </ac:picMkLst>
        </pc:picChg>
      </pc:sldChg>
      <pc:sldChg chg="addSp delSp modSp add mod modNotesTx">
        <pc:chgData name="Michelle Natalia Picon Salinas" userId="2587e1e9-9f21-4b7b-b919-8ef356ce05c7" providerId="ADAL" clId="{BDAD18BB-F389-4776-B642-194AEC616F47}" dt="2024-05-21T21:35:57.696" v="285" actId="962"/>
        <pc:sldMkLst>
          <pc:docMk/>
          <pc:sldMk cId="2556857128" sldId="334"/>
        </pc:sldMkLst>
        <pc:picChg chg="add del mod">
          <ac:chgData name="Michelle Natalia Picon Salinas" userId="2587e1e9-9f21-4b7b-b919-8ef356ce05c7" providerId="ADAL" clId="{BDAD18BB-F389-4776-B642-194AEC616F47}" dt="2024-05-21T21:35:44.599" v="282" actId="478"/>
          <ac:picMkLst>
            <pc:docMk/>
            <pc:sldMk cId="2556857128" sldId="334"/>
            <ac:picMk id="3" creationId="{3E9D9951-22B4-6A34-2DA8-0CA2361449B2}"/>
          </ac:picMkLst>
        </pc:picChg>
        <pc:picChg chg="del">
          <ac:chgData name="Michelle Natalia Picon Salinas" userId="2587e1e9-9f21-4b7b-b919-8ef356ce05c7" providerId="ADAL" clId="{BDAD18BB-F389-4776-B642-194AEC616F47}" dt="2024-05-21T16:37:56.488" v="277" actId="478"/>
          <ac:picMkLst>
            <pc:docMk/>
            <pc:sldMk cId="2556857128" sldId="334"/>
            <ac:picMk id="5" creationId="{292D54A0-8861-CDAA-9409-C73350DEF8B0}"/>
          </ac:picMkLst>
        </pc:picChg>
        <pc:picChg chg="add mod">
          <ac:chgData name="Michelle Natalia Picon Salinas" userId="2587e1e9-9f21-4b7b-b919-8ef356ce05c7" providerId="ADAL" clId="{BDAD18BB-F389-4776-B642-194AEC616F47}" dt="2024-05-21T21:35:57.696" v="285" actId="962"/>
          <ac:picMkLst>
            <pc:docMk/>
            <pc:sldMk cId="2556857128" sldId="334"/>
            <ac:picMk id="6" creationId="{9A06FD18-C412-F3D8-31AA-1EAAA79EB742}"/>
          </ac:picMkLst>
        </pc:picChg>
      </pc:sldChg>
    </pc:docChg>
  </pc:docChgLst>
  <pc:docChgLst>
    <pc:chgData name="Jorge Esteban Camargo Forero" userId="ee79e5f4-13e3-4b16-9a8f-d9656972343c" providerId="ADAL" clId="{B385BD4F-6546-4730-A4BD-6A0B18D3AEAD}"/>
    <pc:docChg chg="undo custSel modSld">
      <pc:chgData name="Jorge Esteban Camargo Forero" userId="ee79e5f4-13e3-4b16-9a8f-d9656972343c" providerId="ADAL" clId="{B385BD4F-6546-4730-A4BD-6A0B18D3AEAD}" dt="2024-02-06T20:51:07.006" v="201" actId="20577"/>
      <pc:docMkLst>
        <pc:docMk/>
      </pc:docMkLst>
      <pc:sldChg chg="modSp mod">
        <pc:chgData name="Jorge Esteban Camargo Forero" userId="ee79e5f4-13e3-4b16-9a8f-d9656972343c" providerId="ADAL" clId="{B385BD4F-6546-4730-A4BD-6A0B18D3AEAD}" dt="2024-02-06T20:51:07.006" v="201" actId="20577"/>
        <pc:sldMkLst>
          <pc:docMk/>
          <pc:sldMk cId="112435058" sldId="261"/>
        </pc:sldMkLst>
        <pc:spChg chg="mod">
          <ac:chgData name="Jorge Esteban Camargo Forero" userId="ee79e5f4-13e3-4b16-9a8f-d9656972343c" providerId="ADAL" clId="{B385BD4F-6546-4730-A4BD-6A0B18D3AEAD}" dt="2024-02-06T20:51:07.006" v="201" actId="20577"/>
          <ac:spMkLst>
            <pc:docMk/>
            <pc:sldMk cId="112435058" sldId="261"/>
            <ac:spMk id="7" creationId="{F37B15BE-06EF-72C4-CFE2-31F1550C1D59}"/>
          </ac:spMkLst>
        </pc:spChg>
      </pc:sldChg>
    </pc:docChg>
  </pc:docChgLst>
  <pc:docChgLst>
    <pc:chgData name="Michelle Natalia Picon Salinas" userId="S::mpicon@flar.net::2587e1e9-9f21-4b7b-b919-8ef356ce05c7" providerId="AD" clId="Web-{2456B0B5-FAA9-72C6-78D6-5C144D4DEFE0}"/>
    <pc:docChg chg="delSld modSld modMainMaster">
      <pc:chgData name="Michelle Natalia Picon Salinas" userId="S::mpicon@flar.net::2587e1e9-9f21-4b7b-b919-8ef356ce05c7" providerId="AD" clId="Web-{2456B0B5-FAA9-72C6-78D6-5C144D4DEFE0}" dt="2024-05-17T21:48:44.014" v="183"/>
      <pc:docMkLst>
        <pc:docMk/>
      </pc:docMkLst>
      <pc:sldChg chg="delSp modSp mod setBg">
        <pc:chgData name="Michelle Natalia Picon Salinas" userId="S::mpicon@flar.net::2587e1e9-9f21-4b7b-b919-8ef356ce05c7" providerId="AD" clId="Web-{2456B0B5-FAA9-72C6-78D6-5C144D4DEFE0}" dt="2024-05-17T21:29:47.416" v="9"/>
        <pc:sldMkLst>
          <pc:docMk/>
          <pc:sldMk cId="2560095932" sldId="256"/>
        </pc:sldMkLst>
        <pc:spChg chg="mod">
          <ac:chgData name="Michelle Natalia Picon Salinas" userId="S::mpicon@flar.net::2587e1e9-9f21-4b7b-b919-8ef356ce05c7" providerId="AD" clId="Web-{2456B0B5-FAA9-72C6-78D6-5C144D4DEFE0}" dt="2024-05-17T21:27:21.036" v="3" actId="20577"/>
          <ac:spMkLst>
            <pc:docMk/>
            <pc:sldMk cId="2560095932" sldId="256"/>
            <ac:spMk id="12" creationId="{96C84AC7-4969-8F02-9E74-3F14CFFD11D7}"/>
          </ac:spMkLst>
        </pc:spChg>
        <pc:spChg chg="mod">
          <ac:chgData name="Michelle Natalia Picon Salinas" userId="S::mpicon@flar.net::2587e1e9-9f21-4b7b-b919-8ef356ce05c7" providerId="AD" clId="Web-{2456B0B5-FAA9-72C6-78D6-5C144D4DEFE0}" dt="2024-05-17T21:27:31.412" v="6" actId="20577"/>
          <ac:spMkLst>
            <pc:docMk/>
            <pc:sldMk cId="2560095932" sldId="256"/>
            <ac:spMk id="13" creationId="{4181DA23-00DF-3053-7623-7E152713C390}"/>
          </ac:spMkLst>
        </pc:spChg>
        <pc:picChg chg="del">
          <ac:chgData name="Michelle Natalia Picon Salinas" userId="S::mpicon@flar.net::2587e1e9-9f21-4b7b-b919-8ef356ce05c7" providerId="AD" clId="Web-{2456B0B5-FAA9-72C6-78D6-5C144D4DEFE0}" dt="2024-05-17T21:27:28.740" v="5"/>
          <ac:picMkLst>
            <pc:docMk/>
            <pc:sldMk cId="2560095932" sldId="256"/>
            <ac:picMk id="24" creationId="{4C09F786-7F7E-F256-F0A7-8124F02E99D7}"/>
          </ac:picMkLst>
        </pc:picChg>
        <pc:picChg chg="mod">
          <ac:chgData name="Michelle Natalia Picon Salinas" userId="S::mpicon@flar.net::2587e1e9-9f21-4b7b-b919-8ef356ce05c7" providerId="AD" clId="Web-{2456B0B5-FAA9-72C6-78D6-5C144D4DEFE0}" dt="2024-05-17T21:27:16.130" v="2"/>
          <ac:picMkLst>
            <pc:docMk/>
            <pc:sldMk cId="2560095932" sldId="256"/>
            <ac:picMk id="1034" creationId="{771DA0DB-36DC-720E-47F1-BC01C6D05F86}"/>
          </ac:picMkLst>
        </pc:picChg>
      </pc:sldChg>
      <pc:sldChg chg="del mod setBg">
        <pc:chgData name="Michelle Natalia Picon Salinas" userId="S::mpicon@flar.net::2587e1e9-9f21-4b7b-b919-8ef356ce05c7" providerId="AD" clId="Web-{2456B0B5-FAA9-72C6-78D6-5C144D4DEFE0}" dt="2024-05-17T21:30:42.418" v="21"/>
        <pc:sldMkLst>
          <pc:docMk/>
          <pc:sldMk cId="9779039" sldId="258"/>
        </pc:sldMkLst>
      </pc:sldChg>
      <pc:sldChg chg="delSp modSp mod">
        <pc:chgData name="Michelle Natalia Picon Salinas" userId="S::mpicon@flar.net::2587e1e9-9f21-4b7b-b919-8ef356ce05c7" providerId="AD" clId="Web-{2456B0B5-FAA9-72C6-78D6-5C144D4DEFE0}" dt="2024-05-17T21:46:17.212" v="140"/>
        <pc:sldMkLst>
          <pc:docMk/>
          <pc:sldMk cId="2102150215" sldId="263"/>
        </pc:sldMkLst>
        <pc:spChg chg="mod">
          <ac:chgData name="Michelle Natalia Picon Salinas" userId="S::mpicon@flar.net::2587e1e9-9f21-4b7b-b919-8ef356ce05c7" providerId="AD" clId="Web-{2456B0B5-FAA9-72C6-78D6-5C144D4DEFE0}" dt="2024-05-17T21:44:44.944" v="112" actId="20577"/>
          <ac:spMkLst>
            <pc:docMk/>
            <pc:sldMk cId="2102150215" sldId="263"/>
            <ac:spMk id="2" creationId="{E139CB06-4FCD-5C20-0026-D47DC573FBED}"/>
          </ac:spMkLst>
        </pc:spChg>
        <pc:spChg chg="mod">
          <ac:chgData name="Michelle Natalia Picon Salinas" userId="S::mpicon@flar.net::2587e1e9-9f21-4b7b-b919-8ef356ce05c7" providerId="AD" clId="Web-{2456B0B5-FAA9-72C6-78D6-5C144D4DEFE0}" dt="2024-05-17T21:44:47.413" v="113" actId="20577"/>
          <ac:spMkLst>
            <pc:docMk/>
            <pc:sldMk cId="2102150215" sldId="263"/>
            <ac:spMk id="3" creationId="{DF5E6CA5-FD39-50EF-0C54-799E9B3EB6AE}"/>
          </ac:spMkLst>
        </pc:spChg>
        <pc:spChg chg="del">
          <ac:chgData name="Michelle Natalia Picon Salinas" userId="S::mpicon@flar.net::2587e1e9-9f21-4b7b-b919-8ef356ce05c7" providerId="AD" clId="Web-{2456B0B5-FAA9-72C6-78D6-5C144D4DEFE0}" dt="2024-05-17T21:44:42.225" v="111"/>
          <ac:spMkLst>
            <pc:docMk/>
            <pc:sldMk cId="2102150215" sldId="263"/>
            <ac:spMk id="8" creationId="{68F2EE88-4065-6BAA-7F42-0C95E17D1477}"/>
          </ac:spMkLst>
        </pc:spChg>
        <pc:picChg chg="mod">
          <ac:chgData name="Michelle Natalia Picon Salinas" userId="S::mpicon@flar.net::2587e1e9-9f21-4b7b-b919-8ef356ce05c7" providerId="AD" clId="Web-{2456B0B5-FAA9-72C6-78D6-5C144D4DEFE0}" dt="2024-05-17T21:44:49.616" v="114"/>
          <ac:picMkLst>
            <pc:docMk/>
            <pc:sldMk cId="2102150215" sldId="263"/>
            <ac:picMk id="4" creationId="{3ABC1AD3-41BB-16F4-CB32-E3998466535D}"/>
          </ac:picMkLst>
        </pc:picChg>
        <pc:picChg chg="ord">
          <ac:chgData name="Michelle Natalia Picon Salinas" userId="S::mpicon@flar.net::2587e1e9-9f21-4b7b-b919-8ef356ce05c7" providerId="AD" clId="Web-{2456B0B5-FAA9-72C6-78D6-5C144D4DEFE0}" dt="2024-05-17T21:44:54.194" v="115"/>
          <ac:picMkLst>
            <pc:docMk/>
            <pc:sldMk cId="2102150215" sldId="263"/>
            <ac:picMk id="20" creationId="{57BB07EA-522D-A7E5-3D5C-82DF3B977351}"/>
          </ac:picMkLst>
        </pc:picChg>
        <pc:picChg chg="del">
          <ac:chgData name="Michelle Natalia Picon Salinas" userId="S::mpicon@flar.net::2587e1e9-9f21-4b7b-b919-8ef356ce05c7" providerId="AD" clId="Web-{2456B0B5-FAA9-72C6-78D6-5C144D4DEFE0}" dt="2024-05-17T21:44:55.569" v="116"/>
          <ac:picMkLst>
            <pc:docMk/>
            <pc:sldMk cId="2102150215" sldId="263"/>
            <ac:picMk id="24" creationId="{4C09F786-7F7E-F256-F0A7-8124F02E99D7}"/>
          </ac:picMkLst>
        </pc:picChg>
        <pc:cxnChg chg="mod">
          <ac:chgData name="Michelle Natalia Picon Salinas" userId="S::mpicon@flar.net::2587e1e9-9f21-4b7b-b919-8ef356ce05c7" providerId="AD" clId="Web-{2456B0B5-FAA9-72C6-78D6-5C144D4DEFE0}" dt="2024-05-17T21:46:17.212" v="139"/>
          <ac:cxnSpMkLst>
            <pc:docMk/>
            <pc:sldMk cId="2102150215" sldId="263"/>
            <ac:cxnSpMk id="11" creationId="{BB870FE0-E06F-0FFC-DB08-032598FA517B}"/>
          </ac:cxnSpMkLst>
        </pc:cxnChg>
        <pc:cxnChg chg="mod">
          <ac:chgData name="Michelle Natalia Picon Salinas" userId="S::mpicon@flar.net::2587e1e9-9f21-4b7b-b919-8ef356ce05c7" providerId="AD" clId="Web-{2456B0B5-FAA9-72C6-78D6-5C144D4DEFE0}" dt="2024-05-17T21:46:17.212" v="140"/>
          <ac:cxnSpMkLst>
            <pc:docMk/>
            <pc:sldMk cId="2102150215" sldId="263"/>
            <ac:cxnSpMk id="15" creationId="{E732B63E-4FAE-A315-0444-FB6E27ECE2A0}"/>
          </ac:cxnSpMkLst>
        </pc:cxnChg>
      </pc:sldChg>
      <pc:sldChg chg="delSp modSp mod">
        <pc:chgData name="Michelle Natalia Picon Salinas" userId="S::mpicon@flar.net::2587e1e9-9f21-4b7b-b919-8ef356ce05c7" providerId="AD" clId="Web-{2456B0B5-FAA9-72C6-78D6-5C144D4DEFE0}" dt="2024-05-17T21:47:08.933" v="152"/>
        <pc:sldMkLst>
          <pc:docMk/>
          <pc:sldMk cId="3205688006" sldId="266"/>
        </pc:sldMkLst>
        <pc:spChg chg="mod">
          <ac:chgData name="Michelle Natalia Picon Salinas" userId="S::mpicon@flar.net::2587e1e9-9f21-4b7b-b919-8ef356ce05c7" providerId="AD" clId="Web-{2456B0B5-FAA9-72C6-78D6-5C144D4DEFE0}" dt="2024-05-17T21:45:03.726" v="118" actId="20577"/>
          <ac:spMkLst>
            <pc:docMk/>
            <pc:sldMk cId="3205688006" sldId="266"/>
            <ac:spMk id="2" creationId="{E139CB06-4FCD-5C20-0026-D47DC573FBED}"/>
          </ac:spMkLst>
        </pc:spChg>
        <pc:spChg chg="mod">
          <ac:chgData name="Michelle Natalia Picon Salinas" userId="S::mpicon@flar.net::2587e1e9-9f21-4b7b-b919-8ef356ce05c7" providerId="AD" clId="Web-{2456B0B5-FAA9-72C6-78D6-5C144D4DEFE0}" dt="2024-05-17T21:46:54.385" v="147"/>
          <ac:spMkLst>
            <pc:docMk/>
            <pc:sldMk cId="3205688006" sldId="266"/>
            <ac:spMk id="5" creationId="{1400FC00-24C4-075B-5F78-874E1F745A15}"/>
          </ac:spMkLst>
        </pc:spChg>
        <pc:spChg chg="del">
          <ac:chgData name="Michelle Natalia Picon Salinas" userId="S::mpicon@flar.net::2587e1e9-9f21-4b7b-b919-8ef356ce05c7" providerId="AD" clId="Web-{2456B0B5-FAA9-72C6-78D6-5C144D4DEFE0}" dt="2024-05-17T21:45:00.538" v="117"/>
          <ac:spMkLst>
            <pc:docMk/>
            <pc:sldMk cId="3205688006" sldId="266"/>
            <ac:spMk id="8" creationId="{68F2EE88-4065-6BAA-7F42-0C95E17D1477}"/>
          </ac:spMkLst>
        </pc:spChg>
        <pc:spChg chg="mod">
          <ac:chgData name="Michelle Natalia Picon Salinas" userId="S::mpicon@flar.net::2587e1e9-9f21-4b7b-b919-8ef356ce05c7" providerId="AD" clId="Web-{2456B0B5-FAA9-72C6-78D6-5C144D4DEFE0}" dt="2024-05-17T21:47:04.058" v="150" actId="20577"/>
          <ac:spMkLst>
            <pc:docMk/>
            <pc:sldMk cId="3205688006" sldId="266"/>
            <ac:spMk id="10" creationId="{8FC740B1-44BE-699C-E8C7-0E14ADEBBA34}"/>
          </ac:spMkLst>
        </pc:spChg>
        <pc:spChg chg="mod ord">
          <ac:chgData name="Michelle Natalia Picon Salinas" userId="S::mpicon@flar.net::2587e1e9-9f21-4b7b-b919-8ef356ce05c7" providerId="AD" clId="Web-{2456B0B5-FAA9-72C6-78D6-5C144D4DEFE0}" dt="2024-05-17T21:46:47.963" v="146"/>
          <ac:spMkLst>
            <pc:docMk/>
            <pc:sldMk cId="3205688006" sldId="266"/>
            <ac:spMk id="12" creationId="{F54B6D8D-26CC-0408-C827-D89D63FBD047}"/>
          </ac:spMkLst>
        </pc:spChg>
        <pc:picChg chg="ord">
          <ac:chgData name="Michelle Natalia Picon Salinas" userId="S::mpicon@flar.net::2587e1e9-9f21-4b7b-b919-8ef356ce05c7" providerId="AD" clId="Web-{2456B0B5-FAA9-72C6-78D6-5C144D4DEFE0}" dt="2024-05-17T21:47:07.761" v="151"/>
          <ac:picMkLst>
            <pc:docMk/>
            <pc:sldMk cId="3205688006" sldId="266"/>
            <ac:picMk id="20" creationId="{57BB07EA-522D-A7E5-3D5C-82DF3B977351}"/>
          </ac:picMkLst>
        </pc:picChg>
        <pc:picChg chg="del">
          <ac:chgData name="Michelle Natalia Picon Salinas" userId="S::mpicon@flar.net::2587e1e9-9f21-4b7b-b919-8ef356ce05c7" providerId="AD" clId="Web-{2456B0B5-FAA9-72C6-78D6-5C144D4DEFE0}" dt="2024-05-17T21:47:08.933" v="152"/>
          <ac:picMkLst>
            <pc:docMk/>
            <pc:sldMk cId="3205688006" sldId="266"/>
            <ac:picMk id="24" creationId="{4C09F786-7F7E-F256-F0A7-8124F02E99D7}"/>
          </ac:picMkLst>
        </pc:picChg>
        <pc:cxnChg chg="mod">
          <ac:chgData name="Michelle Natalia Picon Salinas" userId="S::mpicon@flar.net::2587e1e9-9f21-4b7b-b919-8ef356ce05c7" providerId="AD" clId="Web-{2456B0B5-FAA9-72C6-78D6-5C144D4DEFE0}" dt="2024-05-17T21:46:59.542" v="148"/>
          <ac:cxnSpMkLst>
            <pc:docMk/>
            <pc:sldMk cId="3205688006" sldId="266"/>
            <ac:cxnSpMk id="11" creationId="{BB870FE0-E06F-0FFC-DB08-032598FA517B}"/>
          </ac:cxnSpMkLst>
        </pc:cxnChg>
        <pc:cxnChg chg="mod">
          <ac:chgData name="Michelle Natalia Picon Salinas" userId="S::mpicon@flar.net::2587e1e9-9f21-4b7b-b919-8ef356ce05c7" providerId="AD" clId="Web-{2456B0B5-FAA9-72C6-78D6-5C144D4DEFE0}" dt="2024-05-17T21:46:59.542" v="149"/>
          <ac:cxnSpMkLst>
            <pc:docMk/>
            <pc:sldMk cId="3205688006" sldId="266"/>
            <ac:cxnSpMk id="15" creationId="{E732B63E-4FAE-A315-0444-FB6E27ECE2A0}"/>
          </ac:cxnSpMkLst>
        </pc:cxnChg>
      </pc:sldChg>
      <pc:sldChg chg="delSp modSp mod">
        <pc:chgData name="Michelle Natalia Picon Salinas" userId="S::mpicon@flar.net::2587e1e9-9f21-4b7b-b919-8ef356ce05c7" providerId="AD" clId="Web-{2456B0B5-FAA9-72C6-78D6-5C144D4DEFE0}" dt="2024-05-17T21:47:17.496" v="154" actId="20577"/>
        <pc:sldMkLst>
          <pc:docMk/>
          <pc:sldMk cId="4197011616" sldId="268"/>
        </pc:sldMkLst>
        <pc:spChg chg="mod">
          <ac:chgData name="Michelle Natalia Picon Salinas" userId="S::mpicon@flar.net::2587e1e9-9f21-4b7b-b919-8ef356ce05c7" providerId="AD" clId="Web-{2456B0B5-FAA9-72C6-78D6-5C144D4DEFE0}" dt="2024-05-17T21:47:17.496" v="154" actId="20577"/>
          <ac:spMkLst>
            <pc:docMk/>
            <pc:sldMk cId="4197011616" sldId="268"/>
            <ac:spMk id="2" creationId="{E139CB06-4FCD-5C20-0026-D47DC573FBED}"/>
          </ac:spMkLst>
        </pc:spChg>
        <pc:picChg chg="del">
          <ac:chgData name="Michelle Natalia Picon Salinas" userId="S::mpicon@flar.net::2587e1e9-9f21-4b7b-b919-8ef356ce05c7" providerId="AD" clId="Web-{2456B0B5-FAA9-72C6-78D6-5C144D4DEFE0}" dt="2024-05-17T21:47:14.761" v="153"/>
          <ac:picMkLst>
            <pc:docMk/>
            <pc:sldMk cId="4197011616" sldId="268"/>
            <ac:picMk id="24" creationId="{4C09F786-7F7E-F256-F0A7-8124F02E99D7}"/>
          </ac:picMkLst>
        </pc:picChg>
      </pc:sldChg>
      <pc:sldChg chg="delSp modSp mod">
        <pc:chgData name="Michelle Natalia Picon Salinas" userId="S::mpicon@flar.net::2587e1e9-9f21-4b7b-b919-8ef356ce05c7" providerId="AD" clId="Web-{2456B0B5-FAA9-72C6-78D6-5C144D4DEFE0}" dt="2024-05-17T21:47:38.496" v="164"/>
        <pc:sldMkLst>
          <pc:docMk/>
          <pc:sldMk cId="1603740895" sldId="269"/>
        </pc:sldMkLst>
        <pc:spChg chg="mod">
          <ac:chgData name="Michelle Natalia Picon Salinas" userId="S::mpicon@flar.net::2587e1e9-9f21-4b7b-b919-8ef356ce05c7" providerId="AD" clId="Web-{2456B0B5-FAA9-72C6-78D6-5C144D4DEFE0}" dt="2024-05-17T21:47:22.011" v="156" actId="20577"/>
          <ac:spMkLst>
            <pc:docMk/>
            <pc:sldMk cId="1603740895" sldId="269"/>
            <ac:spMk id="2" creationId="{004E62DB-71B9-9197-3AD6-DC13FCFE4B6F}"/>
          </ac:spMkLst>
        </pc:spChg>
        <pc:spChg chg="mod">
          <ac:chgData name="Michelle Natalia Picon Salinas" userId="S::mpicon@flar.net::2587e1e9-9f21-4b7b-b919-8ef356ce05c7" providerId="AD" clId="Web-{2456B0B5-FAA9-72C6-78D6-5C144D4DEFE0}" dt="2024-05-17T21:47:34.465" v="162"/>
          <ac:spMkLst>
            <pc:docMk/>
            <pc:sldMk cId="1603740895" sldId="269"/>
            <ac:spMk id="4" creationId="{C76F76AC-8AB8-D98C-E9C4-38886EEF7B66}"/>
          </ac:spMkLst>
        </pc:spChg>
        <pc:spChg chg="mod">
          <ac:chgData name="Michelle Natalia Picon Salinas" userId="S::mpicon@flar.net::2587e1e9-9f21-4b7b-b919-8ef356ce05c7" providerId="AD" clId="Web-{2456B0B5-FAA9-72C6-78D6-5C144D4DEFE0}" dt="2024-05-17T21:47:27.777" v="159" actId="20577"/>
          <ac:spMkLst>
            <pc:docMk/>
            <pc:sldMk cId="1603740895" sldId="269"/>
            <ac:spMk id="7" creationId="{3138F005-3FD4-80DF-6A33-284ED68A4568}"/>
          </ac:spMkLst>
        </pc:spChg>
        <pc:spChg chg="del">
          <ac:chgData name="Michelle Natalia Picon Salinas" userId="S::mpicon@flar.net::2587e1e9-9f21-4b7b-b919-8ef356ce05c7" providerId="AD" clId="Web-{2456B0B5-FAA9-72C6-78D6-5C144D4DEFE0}" dt="2024-05-17T21:47:19.246" v="155"/>
          <ac:spMkLst>
            <pc:docMk/>
            <pc:sldMk cId="1603740895" sldId="269"/>
            <ac:spMk id="8" creationId="{612A2353-7393-9C99-5DA7-CAB13BF45FC7}"/>
          </ac:spMkLst>
        </pc:spChg>
        <pc:picChg chg="ord">
          <ac:chgData name="Michelle Natalia Picon Salinas" userId="S::mpicon@flar.net::2587e1e9-9f21-4b7b-b919-8ef356ce05c7" providerId="AD" clId="Web-{2456B0B5-FAA9-72C6-78D6-5C144D4DEFE0}" dt="2024-05-17T21:47:37.387" v="163"/>
          <ac:picMkLst>
            <pc:docMk/>
            <pc:sldMk cId="1603740895" sldId="269"/>
            <ac:picMk id="20" creationId="{E48B7C86-A80D-A6CF-1FD7-BA3DDC24846D}"/>
          </ac:picMkLst>
        </pc:picChg>
        <pc:picChg chg="del">
          <ac:chgData name="Michelle Natalia Picon Salinas" userId="S::mpicon@flar.net::2587e1e9-9f21-4b7b-b919-8ef356ce05c7" providerId="AD" clId="Web-{2456B0B5-FAA9-72C6-78D6-5C144D4DEFE0}" dt="2024-05-17T21:47:38.496" v="164"/>
          <ac:picMkLst>
            <pc:docMk/>
            <pc:sldMk cId="1603740895" sldId="269"/>
            <ac:picMk id="24" creationId="{C2E0C2D6-7A23-80BB-E8F8-FB2947DD8D19}"/>
          </ac:picMkLst>
        </pc:picChg>
        <pc:cxnChg chg="mod">
          <ac:chgData name="Michelle Natalia Picon Salinas" userId="S::mpicon@flar.net::2587e1e9-9f21-4b7b-b919-8ef356ce05c7" providerId="AD" clId="Web-{2456B0B5-FAA9-72C6-78D6-5C144D4DEFE0}" dt="2024-05-17T21:47:24.777" v="157"/>
          <ac:cxnSpMkLst>
            <pc:docMk/>
            <pc:sldMk cId="1603740895" sldId="269"/>
            <ac:cxnSpMk id="11" creationId="{B7AE7299-E479-F214-0CBD-0CA8032A74BC}"/>
          </ac:cxnSpMkLst>
        </pc:cxnChg>
        <pc:cxnChg chg="mod">
          <ac:chgData name="Michelle Natalia Picon Salinas" userId="S::mpicon@flar.net::2587e1e9-9f21-4b7b-b919-8ef356ce05c7" providerId="AD" clId="Web-{2456B0B5-FAA9-72C6-78D6-5C144D4DEFE0}" dt="2024-05-17T21:47:24.793" v="158"/>
          <ac:cxnSpMkLst>
            <pc:docMk/>
            <pc:sldMk cId="1603740895" sldId="269"/>
            <ac:cxnSpMk id="15" creationId="{D044463D-48C2-32E3-04BA-4A48DDBB372D}"/>
          </ac:cxnSpMkLst>
        </pc:cxnChg>
      </pc:sldChg>
      <pc:sldChg chg="addSp delSp modSp mod">
        <pc:chgData name="Michelle Natalia Picon Salinas" userId="S::mpicon@flar.net::2587e1e9-9f21-4b7b-b919-8ef356ce05c7" providerId="AD" clId="Web-{2456B0B5-FAA9-72C6-78D6-5C144D4DEFE0}" dt="2024-05-17T21:44:04.005" v="95"/>
        <pc:sldMkLst>
          <pc:docMk/>
          <pc:sldMk cId="2245682830" sldId="274"/>
        </pc:sldMkLst>
        <pc:spChg chg="mod">
          <ac:chgData name="Michelle Natalia Picon Salinas" userId="S::mpicon@flar.net::2587e1e9-9f21-4b7b-b919-8ef356ce05c7" providerId="AD" clId="Web-{2456B0B5-FAA9-72C6-78D6-5C144D4DEFE0}" dt="2024-05-17T21:42:59.519" v="68" actId="20577"/>
          <ac:spMkLst>
            <pc:docMk/>
            <pc:sldMk cId="2245682830" sldId="274"/>
            <ac:spMk id="3" creationId="{DE1D096B-4B22-B863-9C62-BDA9E60766BF}"/>
          </ac:spMkLst>
        </pc:spChg>
        <pc:spChg chg="mod">
          <ac:chgData name="Michelle Natalia Picon Salinas" userId="S::mpicon@flar.net::2587e1e9-9f21-4b7b-b919-8ef356ce05c7" providerId="AD" clId="Web-{2456B0B5-FAA9-72C6-78D6-5C144D4DEFE0}" dt="2024-05-17T21:43:38.442" v="82"/>
          <ac:spMkLst>
            <pc:docMk/>
            <pc:sldMk cId="2245682830" sldId="274"/>
            <ac:spMk id="4" creationId="{8994F7F7-6541-6E60-88D9-D8994B89D2E3}"/>
          </ac:spMkLst>
        </pc:spChg>
        <pc:spChg chg="mod">
          <ac:chgData name="Michelle Natalia Picon Salinas" userId="S::mpicon@flar.net::2587e1e9-9f21-4b7b-b919-8ef356ce05c7" providerId="AD" clId="Web-{2456B0B5-FAA9-72C6-78D6-5C144D4DEFE0}" dt="2024-05-17T21:44:04.005" v="95"/>
          <ac:spMkLst>
            <pc:docMk/>
            <pc:sldMk cId="2245682830" sldId="274"/>
            <ac:spMk id="5" creationId="{34327F2A-3CE1-3198-FC07-EBFBC993D645}"/>
          </ac:spMkLst>
        </pc:spChg>
        <pc:spChg chg="add del mod">
          <ac:chgData name="Michelle Natalia Picon Salinas" userId="S::mpicon@flar.net::2587e1e9-9f21-4b7b-b919-8ef356ce05c7" providerId="AD" clId="Web-{2456B0B5-FAA9-72C6-78D6-5C144D4DEFE0}" dt="2024-05-17T21:43:49.395" v="90"/>
          <ac:spMkLst>
            <pc:docMk/>
            <pc:sldMk cId="2245682830" sldId="274"/>
            <ac:spMk id="6" creationId="{F349F68D-DCC5-2463-3B80-7AC9F5C2EF72}"/>
          </ac:spMkLst>
        </pc:spChg>
        <pc:spChg chg="mod">
          <ac:chgData name="Michelle Natalia Picon Salinas" userId="S::mpicon@flar.net::2587e1e9-9f21-4b7b-b919-8ef356ce05c7" providerId="AD" clId="Web-{2456B0B5-FAA9-72C6-78D6-5C144D4DEFE0}" dt="2024-05-17T21:43:52.270" v="91"/>
          <ac:spMkLst>
            <pc:docMk/>
            <pc:sldMk cId="2245682830" sldId="274"/>
            <ac:spMk id="13" creationId="{640D7FA6-2BA9-E2C8-0F38-BD417B529028}"/>
          </ac:spMkLst>
        </pc:spChg>
        <pc:spChg chg="mod">
          <ac:chgData name="Michelle Natalia Picon Salinas" userId="S::mpicon@flar.net::2587e1e9-9f21-4b7b-b919-8ef356ce05c7" providerId="AD" clId="Web-{2456B0B5-FAA9-72C6-78D6-5C144D4DEFE0}" dt="2024-05-17T21:43:29.410" v="81"/>
          <ac:spMkLst>
            <pc:docMk/>
            <pc:sldMk cId="2245682830" sldId="274"/>
            <ac:spMk id="14" creationId="{34F30764-DE83-A20E-C978-01449349C5E6}"/>
          </ac:spMkLst>
        </pc:spChg>
        <pc:spChg chg="mod">
          <ac:chgData name="Michelle Natalia Picon Salinas" userId="S::mpicon@flar.net::2587e1e9-9f21-4b7b-b919-8ef356ce05c7" providerId="AD" clId="Web-{2456B0B5-FAA9-72C6-78D6-5C144D4DEFE0}" dt="2024-05-17T21:42:59.644" v="70" actId="20577"/>
          <ac:spMkLst>
            <pc:docMk/>
            <pc:sldMk cId="2245682830" sldId="274"/>
            <ac:spMk id="15" creationId="{98D95E0B-7DE0-168B-4ED5-9B93B74C0D9C}"/>
          </ac:spMkLst>
        </pc:spChg>
        <pc:spChg chg="mod">
          <ac:chgData name="Michelle Natalia Picon Salinas" userId="S::mpicon@flar.net::2587e1e9-9f21-4b7b-b919-8ef356ce05c7" providerId="AD" clId="Web-{2456B0B5-FAA9-72C6-78D6-5C144D4DEFE0}" dt="2024-05-17T21:42:59.706" v="71" actId="20577"/>
          <ac:spMkLst>
            <pc:docMk/>
            <pc:sldMk cId="2245682830" sldId="274"/>
            <ac:spMk id="16" creationId="{1FA30981-CC8C-9430-99B6-96121EA7F87A}"/>
          </ac:spMkLst>
        </pc:spChg>
        <pc:spChg chg="mod">
          <ac:chgData name="Michelle Natalia Picon Salinas" userId="S::mpicon@flar.net::2587e1e9-9f21-4b7b-b919-8ef356ce05c7" providerId="AD" clId="Web-{2456B0B5-FAA9-72C6-78D6-5C144D4DEFE0}" dt="2024-05-17T21:42:59.784" v="72" actId="20577"/>
          <ac:spMkLst>
            <pc:docMk/>
            <pc:sldMk cId="2245682830" sldId="274"/>
            <ac:spMk id="17" creationId="{B2EF5AF4-FBF6-4A6E-C0B1-AAB619F69338}"/>
          </ac:spMkLst>
        </pc:spChg>
        <pc:spChg chg="mod">
          <ac:chgData name="Michelle Natalia Picon Salinas" userId="S::mpicon@flar.net::2587e1e9-9f21-4b7b-b919-8ef356ce05c7" providerId="AD" clId="Web-{2456B0B5-FAA9-72C6-78D6-5C144D4DEFE0}" dt="2024-05-17T21:42:59.847" v="73" actId="20577"/>
          <ac:spMkLst>
            <pc:docMk/>
            <pc:sldMk cId="2245682830" sldId="274"/>
            <ac:spMk id="18" creationId="{9FF490FB-5DAD-DD28-809C-3B0DB5548D9F}"/>
          </ac:spMkLst>
        </pc:spChg>
        <pc:spChg chg="mod">
          <ac:chgData name="Michelle Natalia Picon Salinas" userId="S::mpicon@flar.net::2587e1e9-9f21-4b7b-b919-8ef356ce05c7" providerId="AD" clId="Web-{2456B0B5-FAA9-72C6-78D6-5C144D4DEFE0}" dt="2024-05-17T21:42:59.909" v="74" actId="20577"/>
          <ac:spMkLst>
            <pc:docMk/>
            <pc:sldMk cId="2245682830" sldId="274"/>
            <ac:spMk id="19" creationId="{193460CA-16F6-3798-C50F-90463546A1D9}"/>
          </ac:spMkLst>
        </pc:spChg>
        <pc:spChg chg="mod">
          <ac:chgData name="Michelle Natalia Picon Salinas" userId="S::mpicon@flar.net::2587e1e9-9f21-4b7b-b919-8ef356ce05c7" providerId="AD" clId="Web-{2456B0B5-FAA9-72C6-78D6-5C144D4DEFE0}" dt="2024-05-17T21:43:38.442" v="83"/>
          <ac:spMkLst>
            <pc:docMk/>
            <pc:sldMk cId="2245682830" sldId="274"/>
            <ac:spMk id="34" creationId="{D5E018AF-0A4D-FA7C-A6B6-3EAC54AA5C3C}"/>
          </ac:spMkLst>
        </pc:spChg>
        <pc:spChg chg="mod">
          <ac:chgData name="Michelle Natalia Picon Salinas" userId="S::mpicon@flar.net::2587e1e9-9f21-4b7b-b919-8ef356ce05c7" providerId="AD" clId="Web-{2456B0B5-FAA9-72C6-78D6-5C144D4DEFE0}" dt="2024-05-17T21:43:38.442" v="84"/>
          <ac:spMkLst>
            <pc:docMk/>
            <pc:sldMk cId="2245682830" sldId="274"/>
            <ac:spMk id="35" creationId="{86A93AEC-9B95-C851-E574-30F3DECC3E8A}"/>
          </ac:spMkLst>
        </pc:spChg>
        <pc:spChg chg="mod">
          <ac:chgData name="Michelle Natalia Picon Salinas" userId="S::mpicon@flar.net::2587e1e9-9f21-4b7b-b919-8ef356ce05c7" providerId="AD" clId="Web-{2456B0B5-FAA9-72C6-78D6-5C144D4DEFE0}" dt="2024-05-17T21:43:38.442" v="85"/>
          <ac:spMkLst>
            <pc:docMk/>
            <pc:sldMk cId="2245682830" sldId="274"/>
            <ac:spMk id="37" creationId="{7B31EBCF-1592-E99D-E720-E7D3B2238CD5}"/>
          </ac:spMkLst>
        </pc:spChg>
        <pc:spChg chg="mod">
          <ac:chgData name="Michelle Natalia Picon Salinas" userId="S::mpicon@flar.net::2587e1e9-9f21-4b7b-b919-8ef356ce05c7" providerId="AD" clId="Web-{2456B0B5-FAA9-72C6-78D6-5C144D4DEFE0}" dt="2024-05-17T21:43:38.442" v="86"/>
          <ac:spMkLst>
            <pc:docMk/>
            <pc:sldMk cId="2245682830" sldId="274"/>
            <ac:spMk id="38" creationId="{D2D05905-2E67-FD9F-E5AC-A38AD4FBF3E1}"/>
          </ac:spMkLst>
        </pc:spChg>
        <pc:spChg chg="mod">
          <ac:chgData name="Michelle Natalia Picon Salinas" userId="S::mpicon@flar.net::2587e1e9-9f21-4b7b-b919-8ef356ce05c7" providerId="AD" clId="Web-{2456B0B5-FAA9-72C6-78D6-5C144D4DEFE0}" dt="2024-05-17T21:43:38.489" v="87"/>
          <ac:spMkLst>
            <pc:docMk/>
            <pc:sldMk cId="2245682830" sldId="274"/>
            <ac:spMk id="39" creationId="{090F665F-2ED7-E426-6522-9231784ED3A5}"/>
          </ac:spMkLst>
        </pc:spChg>
        <pc:picChg chg="del">
          <ac:chgData name="Michelle Natalia Picon Salinas" userId="S::mpicon@flar.net::2587e1e9-9f21-4b7b-b919-8ef356ce05c7" providerId="AD" clId="Web-{2456B0B5-FAA9-72C6-78D6-5C144D4DEFE0}" dt="2024-05-17T21:43:54.739" v="92"/>
          <ac:picMkLst>
            <pc:docMk/>
            <pc:sldMk cId="2245682830" sldId="274"/>
            <ac:picMk id="24" creationId="{07F1403E-DAF2-CCC3-874A-D28340D6EF0B}"/>
          </ac:picMkLst>
        </pc:picChg>
        <pc:cxnChg chg="mod">
          <ac:chgData name="Michelle Natalia Picon Salinas" userId="S::mpicon@flar.net::2587e1e9-9f21-4b7b-b919-8ef356ce05c7" providerId="AD" clId="Web-{2456B0B5-FAA9-72C6-78D6-5C144D4DEFE0}" dt="2024-05-17T21:43:20.582" v="76"/>
          <ac:cxnSpMkLst>
            <pc:docMk/>
            <pc:sldMk cId="2245682830" sldId="274"/>
            <ac:cxnSpMk id="20" creationId="{D4196E27-225D-0152-6059-DB406AFFB761}"/>
          </ac:cxnSpMkLst>
        </pc:cxnChg>
        <pc:cxnChg chg="mod">
          <ac:chgData name="Michelle Natalia Picon Salinas" userId="S::mpicon@flar.net::2587e1e9-9f21-4b7b-b919-8ef356ce05c7" providerId="AD" clId="Web-{2456B0B5-FAA9-72C6-78D6-5C144D4DEFE0}" dt="2024-05-17T21:43:20.582" v="77"/>
          <ac:cxnSpMkLst>
            <pc:docMk/>
            <pc:sldMk cId="2245682830" sldId="274"/>
            <ac:cxnSpMk id="21" creationId="{55DE504A-7C24-5A9A-317A-DCCB15FE6B8F}"/>
          </ac:cxnSpMkLst>
        </pc:cxnChg>
        <pc:cxnChg chg="mod">
          <ac:chgData name="Michelle Natalia Picon Salinas" userId="S::mpicon@flar.net::2587e1e9-9f21-4b7b-b919-8ef356ce05c7" providerId="AD" clId="Web-{2456B0B5-FAA9-72C6-78D6-5C144D4DEFE0}" dt="2024-05-17T21:43:20.582" v="78"/>
          <ac:cxnSpMkLst>
            <pc:docMk/>
            <pc:sldMk cId="2245682830" sldId="274"/>
            <ac:cxnSpMk id="22" creationId="{642021CF-7AB3-C687-F586-997C31FA265B}"/>
          </ac:cxnSpMkLst>
        </pc:cxnChg>
        <pc:cxnChg chg="mod">
          <ac:chgData name="Michelle Natalia Picon Salinas" userId="S::mpicon@flar.net::2587e1e9-9f21-4b7b-b919-8ef356ce05c7" providerId="AD" clId="Web-{2456B0B5-FAA9-72C6-78D6-5C144D4DEFE0}" dt="2024-05-17T21:43:20.582" v="79"/>
          <ac:cxnSpMkLst>
            <pc:docMk/>
            <pc:sldMk cId="2245682830" sldId="274"/>
            <ac:cxnSpMk id="23" creationId="{E3BE6E2B-20A6-2CCA-0B4C-B85D6E963E3B}"/>
          </ac:cxnSpMkLst>
        </pc:cxnChg>
        <pc:cxnChg chg="mod">
          <ac:chgData name="Michelle Natalia Picon Salinas" userId="S::mpicon@flar.net::2587e1e9-9f21-4b7b-b919-8ef356ce05c7" providerId="AD" clId="Web-{2456B0B5-FAA9-72C6-78D6-5C144D4DEFE0}" dt="2024-05-17T21:43:20.644" v="80"/>
          <ac:cxnSpMkLst>
            <pc:docMk/>
            <pc:sldMk cId="2245682830" sldId="274"/>
            <ac:cxnSpMk id="26" creationId="{55119F9A-0BC7-9045-D9FC-570508529B99}"/>
          </ac:cxnSpMkLst>
        </pc:cxnChg>
        <pc:cxnChg chg="mod">
          <ac:chgData name="Michelle Natalia Picon Salinas" userId="S::mpicon@flar.net::2587e1e9-9f21-4b7b-b919-8ef356ce05c7" providerId="AD" clId="Web-{2456B0B5-FAA9-72C6-78D6-5C144D4DEFE0}" dt="2024-05-17T21:43:06.050" v="75"/>
          <ac:cxnSpMkLst>
            <pc:docMk/>
            <pc:sldMk cId="2245682830" sldId="274"/>
            <ac:cxnSpMk id="32" creationId="{05A2EE02-C9EE-B7DD-A320-95AA448AA032}"/>
          </ac:cxnSpMkLst>
        </pc:cxnChg>
      </pc:sldChg>
      <pc:sldChg chg="del mod">
        <pc:chgData name="Michelle Natalia Picon Salinas" userId="S::mpicon@flar.net::2587e1e9-9f21-4b7b-b919-8ef356ce05c7" providerId="AD" clId="Web-{2456B0B5-FAA9-72C6-78D6-5C144D4DEFE0}" dt="2024-05-17T21:48:44.014" v="183"/>
        <pc:sldMkLst>
          <pc:docMk/>
          <pc:sldMk cId="2454381293" sldId="275"/>
        </pc:sldMkLst>
      </pc:sldChg>
      <pc:sldChg chg="delSp modSp mod">
        <pc:chgData name="Michelle Natalia Picon Salinas" userId="S::mpicon@flar.net::2587e1e9-9f21-4b7b-b919-8ef356ce05c7" providerId="AD" clId="Web-{2456B0B5-FAA9-72C6-78D6-5C144D4DEFE0}" dt="2024-05-17T21:48:38.607" v="182"/>
        <pc:sldMkLst>
          <pc:docMk/>
          <pc:sldMk cId="2681995209" sldId="276"/>
        </pc:sldMkLst>
        <pc:spChg chg="mod">
          <ac:chgData name="Michelle Natalia Picon Salinas" userId="S::mpicon@flar.net::2587e1e9-9f21-4b7b-b919-8ef356ce05c7" providerId="AD" clId="Web-{2456B0B5-FAA9-72C6-78D6-5C144D4DEFE0}" dt="2024-05-17T21:47:45.106" v="165" actId="20577"/>
          <ac:spMkLst>
            <pc:docMk/>
            <pc:sldMk cId="2681995209" sldId="276"/>
            <ac:spMk id="2" creationId="{4B1FCD3C-B8CF-C39C-C430-A3E2C950CE21}"/>
          </ac:spMkLst>
        </pc:spChg>
        <pc:picChg chg="ord">
          <ac:chgData name="Michelle Natalia Picon Salinas" userId="S::mpicon@flar.net::2587e1e9-9f21-4b7b-b919-8ef356ce05c7" providerId="AD" clId="Web-{2456B0B5-FAA9-72C6-78D6-5C144D4DEFE0}" dt="2024-05-17T21:48:38.092" v="181"/>
          <ac:picMkLst>
            <pc:docMk/>
            <pc:sldMk cId="2681995209" sldId="276"/>
            <ac:picMk id="20" creationId="{105F6359-400E-2B8B-01C5-BDF8106AEEA4}"/>
          </ac:picMkLst>
        </pc:picChg>
        <pc:picChg chg="del">
          <ac:chgData name="Michelle Natalia Picon Salinas" userId="S::mpicon@flar.net::2587e1e9-9f21-4b7b-b919-8ef356ce05c7" providerId="AD" clId="Web-{2456B0B5-FAA9-72C6-78D6-5C144D4DEFE0}" dt="2024-05-17T21:48:38.607" v="182"/>
          <ac:picMkLst>
            <pc:docMk/>
            <pc:sldMk cId="2681995209" sldId="276"/>
            <ac:picMk id="24" creationId="{032D3C8F-3BB4-093B-6ED9-42B00C6B2FD8}"/>
          </ac:picMkLst>
        </pc:picChg>
      </pc:sldChg>
      <pc:sldChg chg="modSp mod">
        <pc:chgData name="Michelle Natalia Picon Salinas" userId="S::mpicon@flar.net::2587e1e9-9f21-4b7b-b919-8ef356ce05c7" providerId="AD" clId="Web-{2456B0B5-FAA9-72C6-78D6-5C144D4DEFE0}" dt="2024-05-17T21:47:59.950" v="168" actId="20577"/>
        <pc:sldMkLst>
          <pc:docMk/>
          <pc:sldMk cId="4173815956" sldId="277"/>
        </pc:sldMkLst>
        <pc:spChg chg="mod">
          <ac:chgData name="Michelle Natalia Picon Salinas" userId="S::mpicon@flar.net::2587e1e9-9f21-4b7b-b919-8ef356ce05c7" providerId="AD" clId="Web-{2456B0B5-FAA9-72C6-78D6-5C144D4DEFE0}" dt="2024-05-17T21:47:59.950" v="168" actId="20577"/>
          <ac:spMkLst>
            <pc:docMk/>
            <pc:sldMk cId="4173815956" sldId="277"/>
            <ac:spMk id="2" creationId="{3495FBA8-FB64-E8B5-9E54-1FEA8D15A674}"/>
          </ac:spMkLst>
        </pc:spChg>
      </pc:sldChg>
      <pc:sldChg chg="delSp modSp mod">
        <pc:chgData name="Michelle Natalia Picon Salinas" userId="S::mpicon@flar.net::2587e1e9-9f21-4b7b-b919-8ef356ce05c7" providerId="AD" clId="Web-{2456B0B5-FAA9-72C6-78D6-5C144D4DEFE0}" dt="2024-05-17T21:48:21.857" v="176"/>
        <pc:sldMkLst>
          <pc:docMk/>
          <pc:sldMk cId="164406011" sldId="278"/>
        </pc:sldMkLst>
        <pc:spChg chg="mod">
          <ac:chgData name="Michelle Natalia Picon Salinas" userId="S::mpicon@flar.net::2587e1e9-9f21-4b7b-b919-8ef356ce05c7" providerId="AD" clId="Web-{2456B0B5-FAA9-72C6-78D6-5C144D4DEFE0}" dt="2024-05-17T21:48:11.091" v="171" actId="20577"/>
          <ac:spMkLst>
            <pc:docMk/>
            <pc:sldMk cId="164406011" sldId="278"/>
            <ac:spMk id="2" creationId="{A7EC9B60-9CC0-3176-FB1B-3EBB28E056DC}"/>
          </ac:spMkLst>
        </pc:spChg>
        <pc:spChg chg="mod">
          <ac:chgData name="Michelle Natalia Picon Salinas" userId="S::mpicon@flar.net::2587e1e9-9f21-4b7b-b919-8ef356ce05c7" providerId="AD" clId="Web-{2456B0B5-FAA9-72C6-78D6-5C144D4DEFE0}" dt="2024-05-17T21:48:17.185" v="174" actId="20577"/>
          <ac:spMkLst>
            <pc:docMk/>
            <pc:sldMk cId="164406011" sldId="278"/>
            <ac:spMk id="5" creationId="{60AECCA9-E881-DE91-DFA9-C4C7CBF11A2C}"/>
          </ac:spMkLst>
        </pc:spChg>
        <pc:spChg chg="del">
          <ac:chgData name="Michelle Natalia Picon Salinas" userId="S::mpicon@flar.net::2587e1e9-9f21-4b7b-b919-8ef356ce05c7" providerId="AD" clId="Web-{2456B0B5-FAA9-72C6-78D6-5C144D4DEFE0}" dt="2024-05-17T21:48:08.388" v="170"/>
          <ac:spMkLst>
            <pc:docMk/>
            <pc:sldMk cId="164406011" sldId="278"/>
            <ac:spMk id="8" creationId="{8D8181D6-FCAA-AD83-A0AD-2519454C296B}"/>
          </ac:spMkLst>
        </pc:spChg>
        <pc:picChg chg="ord">
          <ac:chgData name="Michelle Natalia Picon Salinas" userId="S::mpicon@flar.net::2587e1e9-9f21-4b7b-b919-8ef356ce05c7" providerId="AD" clId="Web-{2456B0B5-FAA9-72C6-78D6-5C144D4DEFE0}" dt="2024-05-17T21:48:20.779" v="175"/>
          <ac:picMkLst>
            <pc:docMk/>
            <pc:sldMk cId="164406011" sldId="278"/>
            <ac:picMk id="20" creationId="{C02384F5-1402-6C86-37C8-BE23B5ADA765}"/>
          </ac:picMkLst>
        </pc:picChg>
        <pc:picChg chg="del">
          <ac:chgData name="Michelle Natalia Picon Salinas" userId="S::mpicon@flar.net::2587e1e9-9f21-4b7b-b919-8ef356ce05c7" providerId="AD" clId="Web-{2456B0B5-FAA9-72C6-78D6-5C144D4DEFE0}" dt="2024-05-17T21:48:21.857" v="176"/>
          <ac:picMkLst>
            <pc:docMk/>
            <pc:sldMk cId="164406011" sldId="278"/>
            <ac:picMk id="24" creationId="{ED233D8F-B082-C32D-E6B2-EB075E21045C}"/>
          </ac:picMkLst>
        </pc:picChg>
        <pc:cxnChg chg="mod">
          <ac:chgData name="Michelle Natalia Picon Salinas" userId="S::mpicon@flar.net::2587e1e9-9f21-4b7b-b919-8ef356ce05c7" providerId="AD" clId="Web-{2456B0B5-FAA9-72C6-78D6-5C144D4DEFE0}" dt="2024-05-17T21:48:13.779" v="172"/>
          <ac:cxnSpMkLst>
            <pc:docMk/>
            <pc:sldMk cId="164406011" sldId="278"/>
            <ac:cxnSpMk id="11" creationId="{C3CF753C-0851-05FD-595D-701662A20AC2}"/>
          </ac:cxnSpMkLst>
        </pc:cxnChg>
        <pc:cxnChg chg="mod">
          <ac:chgData name="Michelle Natalia Picon Salinas" userId="S::mpicon@flar.net::2587e1e9-9f21-4b7b-b919-8ef356ce05c7" providerId="AD" clId="Web-{2456B0B5-FAA9-72C6-78D6-5C144D4DEFE0}" dt="2024-05-17T21:48:13.794" v="173"/>
          <ac:cxnSpMkLst>
            <pc:docMk/>
            <pc:sldMk cId="164406011" sldId="278"/>
            <ac:cxnSpMk id="15" creationId="{46670257-422D-1AB4-D39E-12AA3BA61FA5}"/>
          </ac:cxnSpMkLst>
        </pc:cxnChg>
      </pc:sldChg>
      <pc:sldChg chg="delSp modSp mod setBg">
        <pc:chgData name="Michelle Natalia Picon Salinas" userId="S::mpicon@flar.net::2587e1e9-9f21-4b7b-b919-8ef356ce05c7" providerId="AD" clId="Web-{2456B0B5-FAA9-72C6-78D6-5C144D4DEFE0}" dt="2024-05-17T21:30:45.590" v="22"/>
        <pc:sldMkLst>
          <pc:docMk/>
          <pc:sldMk cId="4150801743" sldId="312"/>
        </pc:sldMkLst>
        <pc:spChg chg="mod">
          <ac:chgData name="Michelle Natalia Picon Salinas" userId="S::mpicon@flar.net::2587e1e9-9f21-4b7b-b919-8ef356ce05c7" providerId="AD" clId="Web-{2456B0B5-FAA9-72C6-78D6-5C144D4DEFE0}" dt="2024-05-17T21:29:56.291" v="10" actId="20577"/>
          <ac:spMkLst>
            <pc:docMk/>
            <pc:sldMk cId="4150801743" sldId="312"/>
            <ac:spMk id="2" creationId="{E139CB06-4FCD-5C20-0026-D47DC573FBED}"/>
          </ac:spMkLst>
        </pc:spChg>
        <pc:spChg chg="mod">
          <ac:chgData name="Michelle Natalia Picon Salinas" userId="S::mpicon@flar.net::2587e1e9-9f21-4b7b-b919-8ef356ce05c7" providerId="AD" clId="Web-{2456B0B5-FAA9-72C6-78D6-5C144D4DEFE0}" dt="2024-05-17T21:29:58.588" v="11" actId="20577"/>
          <ac:spMkLst>
            <pc:docMk/>
            <pc:sldMk cId="4150801743" sldId="312"/>
            <ac:spMk id="9" creationId="{CBFE028B-3E2C-2FCE-C97A-E67AD47C90AA}"/>
          </ac:spMkLst>
        </pc:spChg>
        <pc:picChg chg="del">
          <ac:chgData name="Michelle Natalia Picon Salinas" userId="S::mpicon@flar.net::2587e1e9-9f21-4b7b-b919-8ef356ce05c7" providerId="AD" clId="Web-{2456B0B5-FAA9-72C6-78D6-5C144D4DEFE0}" dt="2024-05-17T21:30:45.590" v="22"/>
          <ac:picMkLst>
            <pc:docMk/>
            <pc:sldMk cId="4150801743" sldId="312"/>
            <ac:picMk id="24" creationId="{4C09F786-7F7E-F256-F0A7-8124F02E99D7}"/>
          </ac:picMkLst>
        </pc:picChg>
      </pc:sldChg>
      <pc:sldChg chg="delSp modSp mod">
        <pc:chgData name="Michelle Natalia Picon Salinas" userId="S::mpicon@flar.net::2587e1e9-9f21-4b7b-b919-8ef356ce05c7" providerId="AD" clId="Web-{2456B0B5-FAA9-72C6-78D6-5C144D4DEFE0}" dt="2024-05-17T21:45:15.335" v="120"/>
        <pc:sldMkLst>
          <pc:docMk/>
          <pc:sldMk cId="964044274" sldId="313"/>
        </pc:sldMkLst>
        <pc:spChg chg="mod">
          <ac:chgData name="Michelle Natalia Picon Salinas" userId="S::mpicon@flar.net::2587e1e9-9f21-4b7b-b919-8ef356ce05c7" providerId="AD" clId="Web-{2456B0B5-FAA9-72C6-78D6-5C144D4DEFE0}" dt="2024-05-17T21:42:47.581" v="66" actId="20577"/>
          <ac:spMkLst>
            <pc:docMk/>
            <pc:sldMk cId="964044274" sldId="313"/>
            <ac:spMk id="2" creationId="{E139CB06-4FCD-5C20-0026-D47DC573FBED}"/>
          </ac:spMkLst>
        </pc:spChg>
        <pc:spChg chg="mod">
          <ac:chgData name="Michelle Natalia Picon Salinas" userId="S::mpicon@flar.net::2587e1e9-9f21-4b7b-b919-8ef356ce05c7" providerId="AD" clId="Web-{2456B0B5-FAA9-72C6-78D6-5C144D4DEFE0}" dt="2024-05-17T21:42:42.690" v="64" actId="20577"/>
          <ac:spMkLst>
            <pc:docMk/>
            <pc:sldMk cId="964044274" sldId="313"/>
            <ac:spMk id="19" creationId="{1F6C6872-C59F-D1B7-4B00-02486F8D8048}"/>
          </ac:spMkLst>
        </pc:spChg>
        <pc:picChg chg="del">
          <ac:chgData name="Michelle Natalia Picon Salinas" userId="S::mpicon@flar.net::2587e1e9-9f21-4b7b-b919-8ef356ce05c7" providerId="AD" clId="Web-{2456B0B5-FAA9-72C6-78D6-5C144D4DEFE0}" dt="2024-05-17T21:42:47.597" v="67"/>
          <ac:picMkLst>
            <pc:docMk/>
            <pc:sldMk cId="964044274" sldId="313"/>
            <ac:picMk id="24" creationId="{4C09F786-7F7E-F256-F0A7-8124F02E99D7}"/>
          </ac:picMkLst>
        </pc:picChg>
        <pc:cxnChg chg="mod">
          <ac:chgData name="Michelle Natalia Picon Salinas" userId="S::mpicon@flar.net::2587e1e9-9f21-4b7b-b919-8ef356ce05c7" providerId="AD" clId="Web-{2456B0B5-FAA9-72C6-78D6-5C144D4DEFE0}" dt="2024-05-17T21:45:15.335" v="120"/>
          <ac:cxnSpMkLst>
            <pc:docMk/>
            <pc:sldMk cId="964044274" sldId="313"/>
            <ac:cxnSpMk id="15" creationId="{E732B63E-4FAE-A315-0444-FB6E27ECE2A0}"/>
          </ac:cxnSpMkLst>
        </pc:cxnChg>
      </pc:sldChg>
      <pc:sldChg chg="delSp modSp mod">
        <pc:chgData name="Michelle Natalia Picon Salinas" userId="S::mpicon@flar.net::2587e1e9-9f21-4b7b-b919-8ef356ce05c7" providerId="AD" clId="Web-{2456B0B5-FAA9-72C6-78D6-5C144D4DEFE0}" dt="2024-05-17T21:45:42.680" v="128"/>
        <pc:sldMkLst>
          <pc:docMk/>
          <pc:sldMk cId="2265455275" sldId="314"/>
        </pc:sldMkLst>
        <pc:spChg chg="mod">
          <ac:chgData name="Michelle Natalia Picon Salinas" userId="S::mpicon@flar.net::2587e1e9-9f21-4b7b-b919-8ef356ce05c7" providerId="AD" clId="Web-{2456B0B5-FAA9-72C6-78D6-5C144D4DEFE0}" dt="2024-05-17T21:44:13.974" v="97" actId="20577"/>
          <ac:spMkLst>
            <pc:docMk/>
            <pc:sldMk cId="2265455275" sldId="314"/>
            <ac:spMk id="2" creationId="{E139CB06-4FCD-5C20-0026-D47DC573FBED}"/>
          </ac:spMkLst>
        </pc:spChg>
        <pc:spChg chg="mod">
          <ac:chgData name="Michelle Natalia Picon Salinas" userId="S::mpicon@flar.net::2587e1e9-9f21-4b7b-b919-8ef356ce05c7" providerId="AD" clId="Web-{2456B0B5-FAA9-72C6-78D6-5C144D4DEFE0}" dt="2024-05-17T21:44:25.787" v="98" actId="20577"/>
          <ac:spMkLst>
            <pc:docMk/>
            <pc:sldMk cId="2265455275" sldId="314"/>
            <ac:spMk id="5" creationId="{8837737F-D3B1-F27B-754C-5F7C5FF701F1}"/>
          </ac:spMkLst>
        </pc:spChg>
        <pc:spChg chg="mod">
          <ac:chgData name="Michelle Natalia Picon Salinas" userId="S::mpicon@flar.net::2587e1e9-9f21-4b7b-b919-8ef356ce05c7" providerId="AD" clId="Web-{2456B0B5-FAA9-72C6-78D6-5C144D4DEFE0}" dt="2024-05-17T21:44:28.162" v="102" actId="20577"/>
          <ac:spMkLst>
            <pc:docMk/>
            <pc:sldMk cId="2265455275" sldId="314"/>
            <ac:spMk id="7" creationId="{935D5F6E-E162-C751-C242-9A5BF6DFE71F}"/>
          </ac:spMkLst>
        </pc:spChg>
        <pc:spChg chg="del">
          <ac:chgData name="Michelle Natalia Picon Salinas" userId="S::mpicon@flar.net::2587e1e9-9f21-4b7b-b919-8ef356ce05c7" providerId="AD" clId="Web-{2456B0B5-FAA9-72C6-78D6-5C144D4DEFE0}" dt="2024-05-17T21:44:08.537" v="96"/>
          <ac:spMkLst>
            <pc:docMk/>
            <pc:sldMk cId="2265455275" sldId="314"/>
            <ac:spMk id="8" creationId="{68F2EE88-4065-6BAA-7F42-0C95E17D1477}"/>
          </ac:spMkLst>
        </pc:spChg>
        <pc:spChg chg="mod">
          <ac:chgData name="Michelle Natalia Picon Salinas" userId="S::mpicon@flar.net::2587e1e9-9f21-4b7b-b919-8ef356ce05c7" providerId="AD" clId="Web-{2456B0B5-FAA9-72C6-78D6-5C144D4DEFE0}" dt="2024-05-17T21:45:30.305" v="124"/>
          <ac:spMkLst>
            <pc:docMk/>
            <pc:sldMk cId="2265455275" sldId="314"/>
            <ac:spMk id="12" creationId="{4AB81AF5-80C8-696C-5CAF-4B0257B1BC4A}"/>
          </ac:spMkLst>
        </pc:spChg>
        <pc:spChg chg="mod">
          <ac:chgData name="Michelle Natalia Picon Salinas" userId="S::mpicon@flar.net::2587e1e9-9f21-4b7b-b919-8ef356ce05c7" providerId="AD" clId="Web-{2456B0B5-FAA9-72C6-78D6-5C144D4DEFE0}" dt="2024-05-17T21:45:27.664" v="123"/>
          <ac:spMkLst>
            <pc:docMk/>
            <pc:sldMk cId="2265455275" sldId="314"/>
            <ac:spMk id="14" creationId="{AF2E3B10-3936-3115-1E5E-78E5E5BCDE14}"/>
          </ac:spMkLst>
        </pc:spChg>
        <pc:spChg chg="mod">
          <ac:chgData name="Michelle Natalia Picon Salinas" userId="S::mpicon@flar.net::2587e1e9-9f21-4b7b-b919-8ef356ce05c7" providerId="AD" clId="Web-{2456B0B5-FAA9-72C6-78D6-5C144D4DEFE0}" dt="2024-05-17T21:44:25.834" v="101" actId="20577"/>
          <ac:spMkLst>
            <pc:docMk/>
            <pc:sldMk cId="2265455275" sldId="314"/>
            <ac:spMk id="16" creationId="{73CDA0F2-1502-857A-B1F1-37220F488FF3}"/>
          </ac:spMkLst>
        </pc:spChg>
        <pc:spChg chg="mod">
          <ac:chgData name="Michelle Natalia Picon Salinas" userId="S::mpicon@flar.net::2587e1e9-9f21-4b7b-b919-8ef356ce05c7" providerId="AD" clId="Web-{2456B0B5-FAA9-72C6-78D6-5C144D4DEFE0}" dt="2024-05-17T21:45:33.258" v="125"/>
          <ac:spMkLst>
            <pc:docMk/>
            <pc:sldMk cId="2265455275" sldId="314"/>
            <ac:spMk id="19" creationId="{196EF32C-00F6-8FB3-2315-F500D33308A1}"/>
          </ac:spMkLst>
        </pc:spChg>
        <pc:spChg chg="mod">
          <ac:chgData name="Michelle Natalia Picon Salinas" userId="S::mpicon@flar.net::2587e1e9-9f21-4b7b-b919-8ef356ce05c7" providerId="AD" clId="Web-{2456B0B5-FAA9-72C6-78D6-5C144D4DEFE0}" dt="2024-05-17T21:45:37.149" v="126"/>
          <ac:spMkLst>
            <pc:docMk/>
            <pc:sldMk cId="2265455275" sldId="314"/>
            <ac:spMk id="37" creationId="{BFD1CC63-B8E6-728F-D01E-881CC3855EF1}"/>
          </ac:spMkLst>
        </pc:spChg>
        <pc:spChg chg="mod">
          <ac:chgData name="Michelle Natalia Picon Salinas" userId="S::mpicon@flar.net::2587e1e9-9f21-4b7b-b919-8ef356ce05c7" providerId="AD" clId="Web-{2456B0B5-FAA9-72C6-78D6-5C144D4DEFE0}" dt="2024-05-17T21:44:28.209" v="105" actId="20577"/>
          <ac:spMkLst>
            <pc:docMk/>
            <pc:sldMk cId="2265455275" sldId="314"/>
            <ac:spMk id="40" creationId="{1ADE3C88-7878-1751-D4EC-7EE0487860C0}"/>
          </ac:spMkLst>
        </pc:spChg>
        <pc:spChg chg="mod">
          <ac:chgData name="Michelle Natalia Picon Salinas" userId="S::mpicon@flar.net::2587e1e9-9f21-4b7b-b919-8ef356ce05c7" providerId="AD" clId="Web-{2456B0B5-FAA9-72C6-78D6-5C144D4DEFE0}" dt="2024-05-17T21:44:31.006" v="106" actId="20577"/>
          <ac:spMkLst>
            <pc:docMk/>
            <pc:sldMk cId="2265455275" sldId="314"/>
            <ac:spMk id="42" creationId="{E7AE6A15-556C-902B-681A-E1AED067EBAB}"/>
          </ac:spMkLst>
        </pc:spChg>
        <pc:spChg chg="mod">
          <ac:chgData name="Michelle Natalia Picon Salinas" userId="S::mpicon@flar.net::2587e1e9-9f21-4b7b-b919-8ef356ce05c7" providerId="AD" clId="Web-{2456B0B5-FAA9-72C6-78D6-5C144D4DEFE0}" dt="2024-05-17T21:45:42.680" v="128"/>
          <ac:spMkLst>
            <pc:docMk/>
            <pc:sldMk cId="2265455275" sldId="314"/>
            <ac:spMk id="44" creationId="{9A2D5CE9-9C77-BA36-7B5E-F9AC6A07F7A8}"/>
          </ac:spMkLst>
        </pc:spChg>
        <pc:spChg chg="mod">
          <ac:chgData name="Michelle Natalia Picon Salinas" userId="S::mpicon@flar.net::2587e1e9-9f21-4b7b-b919-8ef356ce05c7" providerId="AD" clId="Web-{2456B0B5-FAA9-72C6-78D6-5C144D4DEFE0}" dt="2024-05-17T21:45:40.071" v="127"/>
          <ac:spMkLst>
            <pc:docMk/>
            <pc:sldMk cId="2265455275" sldId="314"/>
            <ac:spMk id="45" creationId="{8B6B2CAB-DBFA-18B9-502F-A833B7E7043F}"/>
          </ac:spMkLst>
        </pc:spChg>
        <pc:spChg chg="mod">
          <ac:chgData name="Michelle Natalia Picon Salinas" userId="S::mpicon@flar.net::2587e1e9-9f21-4b7b-b919-8ef356ce05c7" providerId="AD" clId="Web-{2456B0B5-FAA9-72C6-78D6-5C144D4DEFE0}" dt="2024-05-17T21:44:31.053" v="109" actId="20577"/>
          <ac:spMkLst>
            <pc:docMk/>
            <pc:sldMk cId="2265455275" sldId="314"/>
            <ac:spMk id="46" creationId="{373C1B03-FCC8-EF2A-9DBE-124BDED322BC}"/>
          </ac:spMkLst>
        </pc:spChg>
        <pc:picChg chg="del">
          <ac:chgData name="Michelle Natalia Picon Salinas" userId="S::mpicon@flar.net::2587e1e9-9f21-4b7b-b919-8ef356ce05c7" providerId="AD" clId="Web-{2456B0B5-FAA9-72C6-78D6-5C144D4DEFE0}" dt="2024-05-17T21:44:32.834" v="110"/>
          <ac:picMkLst>
            <pc:docMk/>
            <pc:sldMk cId="2265455275" sldId="314"/>
            <ac:picMk id="24" creationId="{4C09F786-7F7E-F256-F0A7-8124F02E99D7}"/>
          </ac:picMkLst>
        </pc:picChg>
        <pc:cxnChg chg="mod">
          <ac:chgData name="Michelle Natalia Picon Salinas" userId="S::mpicon@flar.net::2587e1e9-9f21-4b7b-b919-8ef356ce05c7" providerId="AD" clId="Web-{2456B0B5-FAA9-72C6-78D6-5C144D4DEFE0}" dt="2024-05-17T21:45:22.304" v="121"/>
          <ac:cxnSpMkLst>
            <pc:docMk/>
            <pc:sldMk cId="2265455275" sldId="314"/>
            <ac:cxnSpMk id="11" creationId="{BB870FE0-E06F-0FFC-DB08-032598FA517B}"/>
          </ac:cxnSpMkLst>
        </pc:cxnChg>
        <pc:cxnChg chg="mod">
          <ac:chgData name="Michelle Natalia Picon Salinas" userId="S::mpicon@flar.net::2587e1e9-9f21-4b7b-b919-8ef356ce05c7" providerId="AD" clId="Web-{2456B0B5-FAA9-72C6-78D6-5C144D4DEFE0}" dt="2024-05-17T21:45:22.304" v="122"/>
          <ac:cxnSpMkLst>
            <pc:docMk/>
            <pc:sldMk cId="2265455275" sldId="314"/>
            <ac:cxnSpMk id="15" creationId="{E732B63E-4FAE-A315-0444-FB6E27ECE2A0}"/>
          </ac:cxnSpMkLst>
        </pc:cxnChg>
      </pc:sldChg>
      <pc:sldChg chg="modSp mod">
        <pc:chgData name="Michelle Natalia Picon Salinas" userId="S::mpicon@flar.net::2587e1e9-9f21-4b7b-b919-8ef356ce05c7" providerId="AD" clId="Web-{2456B0B5-FAA9-72C6-78D6-5C144D4DEFE0}" dt="2024-05-17T21:48:04.919" v="169" actId="20577"/>
        <pc:sldMkLst>
          <pc:docMk/>
          <pc:sldMk cId="1235469331" sldId="317"/>
        </pc:sldMkLst>
        <pc:spChg chg="mod">
          <ac:chgData name="Michelle Natalia Picon Salinas" userId="S::mpicon@flar.net::2587e1e9-9f21-4b7b-b919-8ef356ce05c7" providerId="AD" clId="Web-{2456B0B5-FAA9-72C6-78D6-5C144D4DEFE0}" dt="2024-05-17T21:48:04.919" v="169" actId="20577"/>
          <ac:spMkLst>
            <pc:docMk/>
            <pc:sldMk cId="1235469331" sldId="317"/>
            <ac:spMk id="2" creationId="{3495FBA8-FB64-E8B5-9E54-1FEA8D15A674}"/>
          </ac:spMkLst>
        </pc:spChg>
      </pc:sldChg>
      <pc:sldChg chg="delSp modSp mod">
        <pc:chgData name="Michelle Natalia Picon Salinas" userId="S::mpicon@flar.net::2587e1e9-9f21-4b7b-b919-8ef356ce05c7" providerId="AD" clId="Web-{2456B0B5-FAA9-72C6-78D6-5C144D4DEFE0}" dt="2024-05-17T21:41:33.547" v="57"/>
        <pc:sldMkLst>
          <pc:docMk/>
          <pc:sldMk cId="1971064876" sldId="318"/>
        </pc:sldMkLst>
        <pc:spChg chg="mod">
          <ac:chgData name="Michelle Natalia Picon Salinas" userId="S::mpicon@flar.net::2587e1e9-9f21-4b7b-b919-8ef356ce05c7" providerId="AD" clId="Web-{2456B0B5-FAA9-72C6-78D6-5C144D4DEFE0}" dt="2024-05-17T21:39:17.887" v="44"/>
          <ac:spMkLst>
            <pc:docMk/>
            <pc:sldMk cId="1971064876" sldId="318"/>
            <ac:spMk id="4" creationId="{97307317-3B58-2611-AF25-BCEF12534BFE}"/>
          </ac:spMkLst>
        </pc:spChg>
        <pc:spChg chg="mod">
          <ac:chgData name="Michelle Natalia Picon Salinas" userId="S::mpicon@flar.net::2587e1e9-9f21-4b7b-b919-8ef356ce05c7" providerId="AD" clId="Web-{2456B0B5-FAA9-72C6-78D6-5C144D4DEFE0}" dt="2024-05-17T21:39:18.059" v="45"/>
          <ac:spMkLst>
            <pc:docMk/>
            <pc:sldMk cId="1971064876" sldId="318"/>
            <ac:spMk id="5" creationId="{488A4772-226E-D921-5008-BA40EF070B05}"/>
          </ac:spMkLst>
        </pc:spChg>
        <pc:picChg chg="mod">
          <ac:chgData name="Michelle Natalia Picon Salinas" userId="S::mpicon@flar.net::2587e1e9-9f21-4b7b-b919-8ef356ce05c7" providerId="AD" clId="Web-{2456B0B5-FAA9-72C6-78D6-5C144D4DEFE0}" dt="2024-05-17T21:39:12.965" v="43"/>
          <ac:picMkLst>
            <pc:docMk/>
            <pc:sldMk cId="1971064876" sldId="318"/>
            <ac:picMk id="3" creationId="{2023A27A-187D-2ABE-1688-1F6EBD90D09F}"/>
          </ac:picMkLst>
        </pc:picChg>
        <pc:picChg chg="del">
          <ac:chgData name="Michelle Natalia Picon Salinas" userId="S::mpicon@flar.net::2587e1e9-9f21-4b7b-b919-8ef356ce05c7" providerId="AD" clId="Web-{2456B0B5-FAA9-72C6-78D6-5C144D4DEFE0}" dt="2024-05-17T21:41:33.547" v="57"/>
          <ac:picMkLst>
            <pc:docMk/>
            <pc:sldMk cId="1971064876" sldId="318"/>
            <ac:picMk id="24" creationId="{4C09F786-7F7E-F256-F0A7-8124F02E99D7}"/>
          </ac:picMkLst>
        </pc:picChg>
      </pc:sldChg>
      <pc:sldChg chg="delSp modSp mod">
        <pc:chgData name="Michelle Natalia Picon Salinas" userId="S::mpicon@flar.net::2587e1e9-9f21-4b7b-b919-8ef356ce05c7" providerId="AD" clId="Web-{2456B0B5-FAA9-72C6-78D6-5C144D4DEFE0}" dt="2024-05-17T21:41:38.141" v="58"/>
        <pc:sldMkLst>
          <pc:docMk/>
          <pc:sldMk cId="2508456648" sldId="319"/>
        </pc:sldMkLst>
        <pc:spChg chg="mod">
          <ac:chgData name="Michelle Natalia Picon Salinas" userId="S::mpicon@flar.net::2587e1e9-9f21-4b7b-b919-8ef356ce05c7" providerId="AD" clId="Web-{2456B0B5-FAA9-72C6-78D6-5C144D4DEFE0}" dt="2024-05-17T21:39:51.404" v="50"/>
          <ac:spMkLst>
            <pc:docMk/>
            <pc:sldMk cId="2508456648" sldId="319"/>
            <ac:spMk id="2" creationId="{6938385D-DE77-BBB8-40C4-E0EF7C07388F}"/>
          </ac:spMkLst>
        </pc:spChg>
        <pc:spChg chg="mod">
          <ac:chgData name="Michelle Natalia Picon Salinas" userId="S::mpicon@flar.net::2587e1e9-9f21-4b7b-b919-8ef356ce05c7" providerId="AD" clId="Web-{2456B0B5-FAA9-72C6-78D6-5C144D4DEFE0}" dt="2024-05-17T21:39:36.606" v="47"/>
          <ac:spMkLst>
            <pc:docMk/>
            <pc:sldMk cId="2508456648" sldId="319"/>
            <ac:spMk id="4" creationId="{97307317-3B58-2611-AF25-BCEF12534BFE}"/>
          </ac:spMkLst>
        </pc:spChg>
        <pc:spChg chg="mod">
          <ac:chgData name="Michelle Natalia Picon Salinas" userId="S::mpicon@flar.net::2587e1e9-9f21-4b7b-b919-8ef356ce05c7" providerId="AD" clId="Web-{2456B0B5-FAA9-72C6-78D6-5C144D4DEFE0}" dt="2024-05-17T21:39:36.794" v="48"/>
          <ac:spMkLst>
            <pc:docMk/>
            <pc:sldMk cId="2508456648" sldId="319"/>
            <ac:spMk id="5" creationId="{488A4772-226E-D921-5008-BA40EF070B05}"/>
          </ac:spMkLst>
        </pc:spChg>
        <pc:picChg chg="mod">
          <ac:chgData name="Michelle Natalia Picon Salinas" userId="S::mpicon@flar.net::2587e1e9-9f21-4b7b-b919-8ef356ce05c7" providerId="AD" clId="Web-{2456B0B5-FAA9-72C6-78D6-5C144D4DEFE0}" dt="2024-05-17T21:39:32.450" v="46"/>
          <ac:picMkLst>
            <pc:docMk/>
            <pc:sldMk cId="2508456648" sldId="319"/>
            <ac:picMk id="3" creationId="{2023A27A-187D-2ABE-1688-1F6EBD90D09F}"/>
          </ac:picMkLst>
        </pc:picChg>
        <pc:picChg chg="del">
          <ac:chgData name="Michelle Natalia Picon Salinas" userId="S::mpicon@flar.net::2587e1e9-9f21-4b7b-b919-8ef356ce05c7" providerId="AD" clId="Web-{2456B0B5-FAA9-72C6-78D6-5C144D4DEFE0}" dt="2024-05-17T21:41:38.141" v="58"/>
          <ac:picMkLst>
            <pc:docMk/>
            <pc:sldMk cId="2508456648" sldId="319"/>
            <ac:picMk id="24" creationId="{4C09F786-7F7E-F256-F0A7-8124F02E99D7}"/>
          </ac:picMkLst>
        </pc:picChg>
        <pc:cxnChg chg="mod">
          <ac:chgData name="Michelle Natalia Picon Salinas" userId="S::mpicon@flar.net::2587e1e9-9f21-4b7b-b919-8ef356ce05c7" providerId="AD" clId="Web-{2456B0B5-FAA9-72C6-78D6-5C144D4DEFE0}" dt="2024-05-17T21:39:44.778" v="49"/>
          <ac:cxnSpMkLst>
            <pc:docMk/>
            <pc:sldMk cId="2508456648" sldId="319"/>
            <ac:cxnSpMk id="8" creationId="{A732D9CD-415A-DD88-B430-A380ABBB5A0C}"/>
          </ac:cxnSpMkLst>
        </pc:cxnChg>
      </pc:sldChg>
      <pc:sldChg chg="delSp modSp mod">
        <pc:chgData name="Michelle Natalia Picon Salinas" userId="S::mpicon@flar.net::2587e1e9-9f21-4b7b-b919-8ef356ce05c7" providerId="AD" clId="Web-{2456B0B5-FAA9-72C6-78D6-5C144D4DEFE0}" dt="2024-05-17T21:48:33.998" v="180"/>
        <pc:sldMkLst>
          <pc:docMk/>
          <pc:sldMk cId="1644901601" sldId="321"/>
        </pc:sldMkLst>
        <pc:spChg chg="mod">
          <ac:chgData name="Michelle Natalia Picon Salinas" userId="S::mpicon@flar.net::2587e1e9-9f21-4b7b-b919-8ef356ce05c7" providerId="AD" clId="Web-{2456B0B5-FAA9-72C6-78D6-5C144D4DEFE0}" dt="2024-05-17T21:47:48.887" v="166" actId="20577"/>
          <ac:spMkLst>
            <pc:docMk/>
            <pc:sldMk cId="1644901601" sldId="321"/>
            <ac:spMk id="2" creationId="{4B1FCD3C-B8CF-C39C-C430-A3E2C950CE21}"/>
          </ac:spMkLst>
        </pc:spChg>
        <pc:picChg chg="ord">
          <ac:chgData name="Michelle Natalia Picon Salinas" userId="S::mpicon@flar.net::2587e1e9-9f21-4b7b-b919-8ef356ce05c7" providerId="AD" clId="Web-{2456B0B5-FAA9-72C6-78D6-5C144D4DEFE0}" dt="2024-05-17T21:48:33.310" v="179"/>
          <ac:picMkLst>
            <pc:docMk/>
            <pc:sldMk cId="1644901601" sldId="321"/>
            <ac:picMk id="20" creationId="{105F6359-400E-2B8B-01C5-BDF8106AEEA4}"/>
          </ac:picMkLst>
        </pc:picChg>
        <pc:picChg chg="del">
          <ac:chgData name="Michelle Natalia Picon Salinas" userId="S::mpicon@flar.net::2587e1e9-9f21-4b7b-b919-8ef356ce05c7" providerId="AD" clId="Web-{2456B0B5-FAA9-72C6-78D6-5C144D4DEFE0}" dt="2024-05-17T21:48:33.998" v="180"/>
          <ac:picMkLst>
            <pc:docMk/>
            <pc:sldMk cId="1644901601" sldId="321"/>
            <ac:picMk id="24" creationId="{032D3C8F-3BB4-093B-6ED9-42B00C6B2FD8}"/>
          </ac:picMkLst>
        </pc:picChg>
      </pc:sldChg>
      <pc:sldChg chg="delSp modSp mod">
        <pc:chgData name="Michelle Natalia Picon Salinas" userId="S::mpicon@flar.net::2587e1e9-9f21-4b7b-b919-8ef356ce05c7" providerId="AD" clId="Web-{2456B0B5-FAA9-72C6-78D6-5C144D4DEFE0}" dt="2024-05-17T21:48:29.576" v="178"/>
        <pc:sldMkLst>
          <pc:docMk/>
          <pc:sldMk cId="108596920" sldId="322"/>
        </pc:sldMkLst>
        <pc:spChg chg="mod">
          <ac:chgData name="Michelle Natalia Picon Salinas" userId="S::mpicon@flar.net::2587e1e9-9f21-4b7b-b919-8ef356ce05c7" providerId="AD" clId="Web-{2456B0B5-FAA9-72C6-78D6-5C144D4DEFE0}" dt="2024-05-17T21:47:54.731" v="167" actId="20577"/>
          <ac:spMkLst>
            <pc:docMk/>
            <pc:sldMk cId="108596920" sldId="322"/>
            <ac:spMk id="2" creationId="{4B1FCD3C-B8CF-C39C-C430-A3E2C950CE21}"/>
          </ac:spMkLst>
        </pc:spChg>
        <pc:picChg chg="ord">
          <ac:chgData name="Michelle Natalia Picon Salinas" userId="S::mpicon@flar.net::2587e1e9-9f21-4b7b-b919-8ef356ce05c7" providerId="AD" clId="Web-{2456B0B5-FAA9-72C6-78D6-5C144D4DEFE0}" dt="2024-05-17T21:48:28.717" v="177"/>
          <ac:picMkLst>
            <pc:docMk/>
            <pc:sldMk cId="108596920" sldId="322"/>
            <ac:picMk id="20" creationId="{105F6359-400E-2B8B-01C5-BDF8106AEEA4}"/>
          </ac:picMkLst>
        </pc:picChg>
        <pc:picChg chg="del">
          <ac:chgData name="Michelle Natalia Picon Salinas" userId="S::mpicon@flar.net::2587e1e9-9f21-4b7b-b919-8ef356ce05c7" providerId="AD" clId="Web-{2456B0B5-FAA9-72C6-78D6-5C144D4DEFE0}" dt="2024-05-17T21:48:29.576" v="178"/>
          <ac:picMkLst>
            <pc:docMk/>
            <pc:sldMk cId="108596920" sldId="322"/>
            <ac:picMk id="24" creationId="{032D3C8F-3BB4-093B-6ED9-42B00C6B2FD8}"/>
          </ac:picMkLst>
        </pc:picChg>
      </pc:sldChg>
      <pc:sldChg chg="addSp delSp modSp mod">
        <pc:chgData name="Michelle Natalia Picon Salinas" userId="S::mpicon@flar.net::2587e1e9-9f21-4b7b-b919-8ef356ce05c7" providerId="AD" clId="Web-{2456B0B5-FAA9-72C6-78D6-5C144D4DEFE0}" dt="2024-05-17T21:31:36.341" v="34"/>
        <pc:sldMkLst>
          <pc:docMk/>
          <pc:sldMk cId="44740836" sldId="323"/>
        </pc:sldMkLst>
        <pc:spChg chg="mod">
          <ac:chgData name="Michelle Natalia Picon Salinas" userId="S::mpicon@flar.net::2587e1e9-9f21-4b7b-b919-8ef356ce05c7" providerId="AD" clId="Web-{2456B0B5-FAA9-72C6-78D6-5C144D4DEFE0}" dt="2024-05-17T21:31:30.357" v="32" actId="20577"/>
          <ac:spMkLst>
            <pc:docMk/>
            <pc:sldMk cId="44740836" sldId="323"/>
            <ac:spMk id="2" creationId="{E139CB06-4FCD-5C20-0026-D47DC573FBED}"/>
          </ac:spMkLst>
        </pc:spChg>
        <pc:spChg chg="mod">
          <ac:chgData name="Michelle Natalia Picon Salinas" userId="S::mpicon@flar.net::2587e1e9-9f21-4b7b-b919-8ef356ce05c7" providerId="AD" clId="Web-{2456B0B5-FAA9-72C6-78D6-5C144D4DEFE0}" dt="2024-05-17T21:30:42.089" v="19" actId="20577"/>
          <ac:spMkLst>
            <pc:docMk/>
            <pc:sldMk cId="44740836" sldId="323"/>
            <ac:spMk id="3" creationId="{DF5E6CA5-FD39-50EF-0C54-799E9B3EB6AE}"/>
          </ac:spMkLst>
        </pc:spChg>
        <pc:spChg chg="del mod">
          <ac:chgData name="Michelle Natalia Picon Salinas" userId="S::mpicon@flar.net::2587e1e9-9f21-4b7b-b919-8ef356ce05c7" providerId="AD" clId="Web-{2456B0B5-FAA9-72C6-78D6-5C144D4DEFE0}" dt="2024-05-17T21:31:24.606" v="30"/>
          <ac:spMkLst>
            <pc:docMk/>
            <pc:sldMk cId="44740836" sldId="323"/>
            <ac:spMk id="8" creationId="{68F2EE88-4065-6BAA-7F42-0C95E17D1477}"/>
          </ac:spMkLst>
        </pc:spChg>
        <pc:picChg chg="mod">
          <ac:chgData name="Michelle Natalia Picon Salinas" userId="S::mpicon@flar.net::2587e1e9-9f21-4b7b-b919-8ef356ce05c7" providerId="AD" clId="Web-{2456B0B5-FAA9-72C6-78D6-5C144D4DEFE0}" dt="2024-05-17T21:30:42.355" v="20"/>
          <ac:picMkLst>
            <pc:docMk/>
            <pc:sldMk cId="44740836" sldId="323"/>
            <ac:picMk id="4" creationId="{5C99EB56-8F39-02BA-6664-4FB883FF5AB8}"/>
          </ac:picMkLst>
        </pc:picChg>
        <pc:picChg chg="ord">
          <ac:chgData name="Michelle Natalia Picon Salinas" userId="S::mpicon@flar.net::2587e1e9-9f21-4b7b-b919-8ef356ce05c7" providerId="AD" clId="Web-{2456B0B5-FAA9-72C6-78D6-5C144D4DEFE0}" dt="2024-05-17T21:30:52.199" v="23"/>
          <ac:picMkLst>
            <pc:docMk/>
            <pc:sldMk cId="44740836" sldId="323"/>
            <ac:picMk id="20" creationId="{57BB07EA-522D-A7E5-3D5C-82DF3B977351}"/>
          </ac:picMkLst>
        </pc:picChg>
        <pc:picChg chg="del">
          <ac:chgData name="Michelle Natalia Picon Salinas" userId="S::mpicon@flar.net::2587e1e9-9f21-4b7b-b919-8ef356ce05c7" providerId="AD" clId="Web-{2456B0B5-FAA9-72C6-78D6-5C144D4DEFE0}" dt="2024-05-17T21:30:53.121" v="24"/>
          <ac:picMkLst>
            <pc:docMk/>
            <pc:sldMk cId="44740836" sldId="323"/>
            <ac:picMk id="24" creationId="{4C09F786-7F7E-F256-F0A7-8124F02E99D7}"/>
          </ac:picMkLst>
        </pc:picChg>
        <pc:cxnChg chg="add del mod">
          <ac:chgData name="Michelle Natalia Picon Salinas" userId="S::mpicon@flar.net::2587e1e9-9f21-4b7b-b919-8ef356ce05c7" providerId="AD" clId="Web-{2456B0B5-FAA9-72C6-78D6-5C144D4DEFE0}" dt="2024-05-17T21:31:36.326" v="33"/>
          <ac:cxnSpMkLst>
            <pc:docMk/>
            <pc:sldMk cId="44740836" sldId="323"/>
            <ac:cxnSpMk id="11" creationId="{BB870FE0-E06F-0FFC-DB08-032598FA517B}"/>
          </ac:cxnSpMkLst>
        </pc:cxnChg>
        <pc:cxnChg chg="add del mod">
          <ac:chgData name="Michelle Natalia Picon Salinas" userId="S::mpicon@flar.net::2587e1e9-9f21-4b7b-b919-8ef356ce05c7" providerId="AD" clId="Web-{2456B0B5-FAA9-72C6-78D6-5C144D4DEFE0}" dt="2024-05-17T21:31:36.341" v="34"/>
          <ac:cxnSpMkLst>
            <pc:docMk/>
            <pc:sldMk cId="44740836" sldId="323"/>
            <ac:cxnSpMk id="15" creationId="{E732B63E-4FAE-A315-0444-FB6E27ECE2A0}"/>
          </ac:cxnSpMkLst>
        </pc:cxnChg>
      </pc:sldChg>
      <pc:sldChg chg="delSp modSp mod">
        <pc:chgData name="Michelle Natalia Picon Salinas" userId="S::mpicon@flar.net::2587e1e9-9f21-4b7b-b919-8ef356ce05c7" providerId="AD" clId="Web-{2456B0B5-FAA9-72C6-78D6-5C144D4DEFE0}" dt="2024-05-17T21:41:26.953" v="56"/>
        <pc:sldMkLst>
          <pc:docMk/>
          <pc:sldMk cId="3033572054" sldId="324"/>
        </pc:sldMkLst>
        <pc:spChg chg="mod">
          <ac:chgData name="Michelle Natalia Picon Salinas" userId="S::mpicon@flar.net::2587e1e9-9f21-4b7b-b919-8ef356ce05c7" providerId="AD" clId="Web-{2456B0B5-FAA9-72C6-78D6-5C144D4DEFE0}" dt="2024-05-17T21:32:28.937" v="42" actId="1076"/>
          <ac:spMkLst>
            <pc:docMk/>
            <pc:sldMk cId="3033572054" sldId="324"/>
            <ac:spMk id="2" creationId="{E139CB06-4FCD-5C20-0026-D47DC573FBED}"/>
          </ac:spMkLst>
        </pc:spChg>
        <pc:spChg chg="mod">
          <ac:chgData name="Michelle Natalia Picon Salinas" userId="S::mpicon@flar.net::2587e1e9-9f21-4b7b-b919-8ef356ce05c7" providerId="AD" clId="Web-{2456B0B5-FAA9-72C6-78D6-5C144D4DEFE0}" dt="2024-05-17T21:32:16.046" v="39" actId="20577"/>
          <ac:spMkLst>
            <pc:docMk/>
            <pc:sldMk cId="3033572054" sldId="324"/>
            <ac:spMk id="3" creationId="{DF5E6CA5-FD39-50EF-0C54-799E9B3EB6AE}"/>
          </ac:spMkLst>
        </pc:spChg>
        <pc:spChg chg="mod">
          <ac:chgData name="Michelle Natalia Picon Salinas" userId="S::mpicon@flar.net::2587e1e9-9f21-4b7b-b919-8ef356ce05c7" providerId="AD" clId="Web-{2456B0B5-FAA9-72C6-78D6-5C144D4DEFE0}" dt="2024-05-17T21:32:20.702" v="40"/>
          <ac:spMkLst>
            <pc:docMk/>
            <pc:sldMk cId="3033572054" sldId="324"/>
            <ac:spMk id="6" creationId="{DBB6CFC8-2BEB-0886-A202-CAF7A161BF30}"/>
          </ac:spMkLst>
        </pc:spChg>
        <pc:spChg chg="del">
          <ac:chgData name="Michelle Natalia Picon Salinas" userId="S::mpicon@flar.net::2587e1e9-9f21-4b7b-b919-8ef356ce05c7" providerId="AD" clId="Web-{2456B0B5-FAA9-72C6-78D6-5C144D4DEFE0}" dt="2024-05-17T21:31:44.170" v="35"/>
          <ac:spMkLst>
            <pc:docMk/>
            <pc:sldMk cId="3033572054" sldId="324"/>
            <ac:spMk id="8" creationId="{68F2EE88-4065-6BAA-7F42-0C95E17D1477}"/>
          </ac:spMkLst>
        </pc:spChg>
        <pc:picChg chg="mod">
          <ac:chgData name="Michelle Natalia Picon Salinas" userId="S::mpicon@flar.net::2587e1e9-9f21-4b7b-b919-8ef356ce05c7" providerId="AD" clId="Web-{2456B0B5-FAA9-72C6-78D6-5C144D4DEFE0}" dt="2024-05-17T21:32:23.733" v="41"/>
          <ac:picMkLst>
            <pc:docMk/>
            <pc:sldMk cId="3033572054" sldId="324"/>
            <ac:picMk id="5" creationId="{D2F62887-DDBE-9D19-A3F9-DAC81CA39ACE}"/>
          </ac:picMkLst>
        </pc:picChg>
        <pc:picChg chg="ord">
          <ac:chgData name="Michelle Natalia Picon Salinas" userId="S::mpicon@flar.net::2587e1e9-9f21-4b7b-b919-8ef356ce05c7" providerId="AD" clId="Web-{2456B0B5-FAA9-72C6-78D6-5C144D4DEFE0}" dt="2024-05-17T21:41:25.922" v="55"/>
          <ac:picMkLst>
            <pc:docMk/>
            <pc:sldMk cId="3033572054" sldId="324"/>
            <ac:picMk id="20" creationId="{57BB07EA-522D-A7E5-3D5C-82DF3B977351}"/>
          </ac:picMkLst>
        </pc:picChg>
        <pc:picChg chg="del">
          <ac:chgData name="Michelle Natalia Picon Salinas" userId="S::mpicon@flar.net::2587e1e9-9f21-4b7b-b919-8ef356ce05c7" providerId="AD" clId="Web-{2456B0B5-FAA9-72C6-78D6-5C144D4DEFE0}" dt="2024-05-17T21:41:26.953" v="56"/>
          <ac:picMkLst>
            <pc:docMk/>
            <pc:sldMk cId="3033572054" sldId="324"/>
            <ac:picMk id="24" creationId="{4C09F786-7F7E-F256-F0A7-8124F02E99D7}"/>
          </ac:picMkLst>
        </pc:picChg>
        <pc:cxnChg chg="mod">
          <ac:chgData name="Michelle Natalia Picon Salinas" userId="S::mpicon@flar.net::2587e1e9-9f21-4b7b-b919-8ef356ce05c7" providerId="AD" clId="Web-{2456B0B5-FAA9-72C6-78D6-5C144D4DEFE0}" dt="2024-05-17T21:32:11.389" v="37"/>
          <ac:cxnSpMkLst>
            <pc:docMk/>
            <pc:sldMk cId="3033572054" sldId="324"/>
            <ac:cxnSpMk id="11" creationId="{BB870FE0-E06F-0FFC-DB08-032598FA517B}"/>
          </ac:cxnSpMkLst>
        </pc:cxnChg>
        <pc:cxnChg chg="mod">
          <ac:chgData name="Michelle Natalia Picon Salinas" userId="S::mpicon@flar.net::2587e1e9-9f21-4b7b-b919-8ef356ce05c7" providerId="AD" clId="Web-{2456B0B5-FAA9-72C6-78D6-5C144D4DEFE0}" dt="2024-05-17T21:32:11.389" v="38"/>
          <ac:cxnSpMkLst>
            <pc:docMk/>
            <pc:sldMk cId="3033572054" sldId="324"/>
            <ac:cxnSpMk id="15" creationId="{E732B63E-4FAE-A315-0444-FB6E27ECE2A0}"/>
          </ac:cxnSpMkLst>
        </pc:cxnChg>
      </pc:sldChg>
      <pc:sldChg chg="delSp modSp mod">
        <pc:chgData name="Michelle Natalia Picon Salinas" userId="S::mpicon@flar.net::2587e1e9-9f21-4b7b-b919-8ef356ce05c7" providerId="AD" clId="Web-{2456B0B5-FAA9-72C6-78D6-5C144D4DEFE0}" dt="2024-05-17T21:42:37.940" v="63"/>
        <pc:sldMkLst>
          <pc:docMk/>
          <pc:sldMk cId="1452058430" sldId="325"/>
        </pc:sldMkLst>
        <pc:spChg chg="mod">
          <ac:chgData name="Michelle Natalia Picon Salinas" userId="S::mpicon@flar.net::2587e1e9-9f21-4b7b-b919-8ef356ce05c7" providerId="AD" clId="Web-{2456B0B5-FAA9-72C6-78D6-5C144D4DEFE0}" dt="2024-05-17T21:42:33.205" v="62" actId="20577"/>
          <ac:spMkLst>
            <pc:docMk/>
            <pc:sldMk cId="1452058430" sldId="325"/>
            <ac:spMk id="2" creationId="{E139CB06-4FCD-5C20-0026-D47DC573FBED}"/>
          </ac:spMkLst>
        </pc:spChg>
        <pc:picChg chg="del">
          <ac:chgData name="Michelle Natalia Picon Salinas" userId="S::mpicon@flar.net::2587e1e9-9f21-4b7b-b919-8ef356ce05c7" providerId="AD" clId="Web-{2456B0B5-FAA9-72C6-78D6-5C144D4DEFE0}" dt="2024-05-17T21:42:37.940" v="63"/>
          <ac:picMkLst>
            <pc:docMk/>
            <pc:sldMk cId="1452058430" sldId="325"/>
            <ac:picMk id="24" creationId="{4C09F786-7F7E-F256-F0A7-8124F02E99D7}"/>
          </ac:picMkLst>
        </pc:picChg>
      </pc:sldChg>
      <pc:sldChg chg="delSp modSp mod">
        <pc:chgData name="Michelle Natalia Picon Salinas" userId="S::mpicon@flar.net::2587e1e9-9f21-4b7b-b919-8ef356ce05c7" providerId="AD" clId="Web-{2456B0B5-FAA9-72C6-78D6-5C144D4DEFE0}" dt="2024-05-17T21:42:17.674" v="61"/>
        <pc:sldMkLst>
          <pc:docMk/>
          <pc:sldMk cId="3786786223" sldId="326"/>
        </pc:sldMkLst>
        <pc:spChg chg="mod">
          <ac:chgData name="Michelle Natalia Picon Salinas" userId="S::mpicon@flar.net::2587e1e9-9f21-4b7b-b919-8ef356ce05c7" providerId="AD" clId="Web-{2456B0B5-FAA9-72C6-78D6-5C144D4DEFE0}" dt="2024-05-17T21:40:23.045" v="52"/>
          <ac:spMkLst>
            <pc:docMk/>
            <pc:sldMk cId="3786786223" sldId="326"/>
            <ac:spMk id="4" creationId="{97307317-3B58-2611-AF25-BCEF12534BFE}"/>
          </ac:spMkLst>
        </pc:spChg>
        <pc:spChg chg="mod">
          <ac:chgData name="Michelle Natalia Picon Salinas" userId="S::mpicon@flar.net::2587e1e9-9f21-4b7b-b919-8ef356ce05c7" providerId="AD" clId="Web-{2456B0B5-FAA9-72C6-78D6-5C144D4DEFE0}" dt="2024-05-17T21:40:23.217" v="53"/>
          <ac:spMkLst>
            <pc:docMk/>
            <pc:sldMk cId="3786786223" sldId="326"/>
            <ac:spMk id="5" creationId="{488A4772-226E-D921-5008-BA40EF070B05}"/>
          </ac:spMkLst>
        </pc:spChg>
        <pc:grpChg chg="ord">
          <ac:chgData name="Michelle Natalia Picon Salinas" userId="S::mpicon@flar.net::2587e1e9-9f21-4b7b-b919-8ef356ce05c7" providerId="AD" clId="Web-{2456B0B5-FAA9-72C6-78D6-5C144D4DEFE0}" dt="2024-05-17T21:42:17.674" v="61"/>
          <ac:grpSpMkLst>
            <pc:docMk/>
            <pc:sldMk cId="3786786223" sldId="326"/>
            <ac:grpSpMk id="6" creationId="{BECD6CA9-F1A5-8568-6894-6D827BDF011E}"/>
          </ac:grpSpMkLst>
        </pc:grpChg>
        <pc:picChg chg="mod">
          <ac:chgData name="Michelle Natalia Picon Salinas" userId="S::mpicon@flar.net::2587e1e9-9f21-4b7b-b919-8ef356ce05c7" providerId="AD" clId="Web-{2456B0B5-FAA9-72C6-78D6-5C144D4DEFE0}" dt="2024-05-17T21:40:04.576" v="51"/>
          <ac:picMkLst>
            <pc:docMk/>
            <pc:sldMk cId="3786786223" sldId="326"/>
            <ac:picMk id="3" creationId="{2023A27A-187D-2ABE-1688-1F6EBD90D09F}"/>
          </ac:picMkLst>
        </pc:picChg>
        <pc:picChg chg="ord">
          <ac:chgData name="Michelle Natalia Picon Salinas" userId="S::mpicon@flar.net::2587e1e9-9f21-4b7b-b919-8ef356ce05c7" providerId="AD" clId="Web-{2456B0B5-FAA9-72C6-78D6-5C144D4DEFE0}" dt="2024-05-17T21:42:13.142" v="60"/>
          <ac:picMkLst>
            <pc:docMk/>
            <pc:sldMk cId="3786786223" sldId="326"/>
            <ac:picMk id="10" creationId="{614607CA-2481-5A80-0D87-0673B2A0F073}"/>
          </ac:picMkLst>
        </pc:picChg>
        <pc:picChg chg="del">
          <ac:chgData name="Michelle Natalia Picon Salinas" userId="S::mpicon@flar.net::2587e1e9-9f21-4b7b-b919-8ef356ce05c7" providerId="AD" clId="Web-{2456B0B5-FAA9-72C6-78D6-5C144D4DEFE0}" dt="2024-05-17T21:41:41.438" v="59"/>
          <ac:picMkLst>
            <pc:docMk/>
            <pc:sldMk cId="3786786223" sldId="326"/>
            <ac:picMk id="24" creationId="{4C09F786-7F7E-F256-F0A7-8124F02E99D7}"/>
          </ac:picMkLst>
        </pc:picChg>
      </pc:sldChg>
      <pc:sldMasterChg chg="mod setBg modSldLayout">
        <pc:chgData name="Michelle Natalia Picon Salinas" userId="S::mpicon@flar.net::2587e1e9-9f21-4b7b-b919-8ef356ce05c7" providerId="AD" clId="Web-{2456B0B5-FAA9-72C6-78D6-5C144D4DEFE0}" dt="2024-05-17T21:29:47.416" v="9"/>
        <pc:sldMasterMkLst>
          <pc:docMk/>
          <pc:sldMasterMk cId="209687427" sldId="2147483648"/>
        </pc:sldMasterMkLst>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1233411386" sldId="2147483649"/>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97689395" sldId="2147483650"/>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1364842771" sldId="2147483651"/>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765033170" sldId="2147483652"/>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591878691" sldId="2147483653"/>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772535590" sldId="2147483654"/>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969895061" sldId="2147483655"/>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340565674" sldId="2147483656"/>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2302494814" sldId="2147483657"/>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2272272422" sldId="2147483658"/>
          </pc:sldLayoutMkLst>
        </pc:sldLayoutChg>
        <pc:sldLayoutChg chg="mod">
          <pc:chgData name="Michelle Natalia Picon Salinas" userId="S::mpicon@flar.net::2587e1e9-9f21-4b7b-b919-8ef356ce05c7" providerId="AD" clId="Web-{2456B0B5-FAA9-72C6-78D6-5C144D4DEFE0}" dt="2024-05-17T21:29:47.416" v="9"/>
          <pc:sldLayoutMkLst>
            <pc:docMk/>
            <pc:sldMasterMk cId="209687427" sldId="2147483648"/>
            <pc:sldLayoutMk cId="3500449014" sldId="2147483659"/>
          </pc:sldLayoutMkLst>
        </pc:sldLayoutChg>
      </pc:sldMasterChg>
    </pc:docChg>
  </pc:docChgLst>
  <pc:docChgLst>
    <pc:chgData name="Antonio Candia Torres" userId="c66fc691-4246-4d53-8ff0-36beadcd7abd" providerId="ADAL" clId="{1D12E36E-76A3-4D59-9AFA-766A6B57FA8B}"/>
    <pc:docChg chg="undo custSel addSld delSld modSld sldOrd">
      <pc:chgData name="Antonio Candia Torres" userId="c66fc691-4246-4d53-8ff0-36beadcd7abd" providerId="ADAL" clId="{1D12E36E-76A3-4D59-9AFA-766A6B57FA8B}" dt="2024-10-31T04:14:21.300" v="172" actId="22"/>
      <pc:docMkLst>
        <pc:docMk/>
      </pc:docMkLst>
      <pc:sldChg chg="modNotesTx">
        <pc:chgData name="Antonio Candia Torres" userId="c66fc691-4246-4d53-8ff0-36beadcd7abd" providerId="ADAL" clId="{1D12E36E-76A3-4D59-9AFA-766A6B57FA8B}" dt="2024-10-30T23:57:47.563" v="0" actId="6549"/>
        <pc:sldMkLst>
          <pc:docMk/>
          <pc:sldMk cId="2560095932" sldId="256"/>
        </pc:sldMkLst>
      </pc:sldChg>
      <pc:sldChg chg="ord">
        <pc:chgData name="Antonio Candia Torres" userId="c66fc691-4246-4d53-8ff0-36beadcd7abd" providerId="ADAL" clId="{1D12E36E-76A3-4D59-9AFA-766A6B57FA8B}" dt="2024-10-31T03:25:20.709" v="114"/>
        <pc:sldMkLst>
          <pc:docMk/>
          <pc:sldMk cId="9779039" sldId="258"/>
        </pc:sldMkLst>
      </pc:sldChg>
      <pc:sldChg chg="ord">
        <pc:chgData name="Antonio Candia Torres" userId="c66fc691-4246-4d53-8ff0-36beadcd7abd" providerId="ADAL" clId="{1D12E36E-76A3-4D59-9AFA-766A6B57FA8B}" dt="2024-10-31T03:26:07.131" v="118"/>
        <pc:sldMkLst>
          <pc:docMk/>
          <pc:sldMk cId="4197011616" sldId="268"/>
        </pc:sldMkLst>
      </pc:sldChg>
      <pc:sldChg chg="delSp modSp mod">
        <pc:chgData name="Antonio Candia Torres" userId="c66fc691-4246-4d53-8ff0-36beadcd7abd" providerId="ADAL" clId="{1D12E36E-76A3-4D59-9AFA-766A6B57FA8B}" dt="2024-10-31T01:19:02.162" v="19" actId="14100"/>
        <pc:sldMkLst>
          <pc:docMk/>
          <pc:sldMk cId="3945154211" sldId="291"/>
        </pc:sldMkLst>
        <pc:spChg chg="mod">
          <ac:chgData name="Antonio Candia Torres" userId="c66fc691-4246-4d53-8ff0-36beadcd7abd" providerId="ADAL" clId="{1D12E36E-76A3-4D59-9AFA-766A6B57FA8B}" dt="2024-10-31T01:19:02.162" v="19" actId="14100"/>
          <ac:spMkLst>
            <pc:docMk/>
            <pc:sldMk cId="3945154211" sldId="291"/>
            <ac:spMk id="4" creationId="{8044071D-37B9-F170-5B77-55A77EEAEAA5}"/>
          </ac:spMkLst>
        </pc:spChg>
        <pc:spChg chg="mod">
          <ac:chgData name="Antonio Candia Torres" userId="c66fc691-4246-4d53-8ff0-36beadcd7abd" providerId="ADAL" clId="{1D12E36E-76A3-4D59-9AFA-766A6B57FA8B}" dt="2024-10-31T01:18:49.819" v="14" actId="1076"/>
          <ac:spMkLst>
            <pc:docMk/>
            <pc:sldMk cId="3945154211" sldId="291"/>
            <ac:spMk id="7" creationId="{732E1CE3-65CE-4960-9937-8ADD3139E80B}"/>
          </ac:spMkLst>
        </pc:spChg>
        <pc:spChg chg="mod">
          <ac:chgData name="Antonio Candia Torres" userId="c66fc691-4246-4d53-8ff0-36beadcd7abd" providerId="ADAL" clId="{1D12E36E-76A3-4D59-9AFA-766A6B57FA8B}" dt="2024-10-31T01:18:52.746" v="15" actId="1076"/>
          <ac:spMkLst>
            <pc:docMk/>
            <pc:sldMk cId="3945154211" sldId="291"/>
            <ac:spMk id="9" creationId="{A533835B-19E4-162F-691C-C4AA411F23D8}"/>
          </ac:spMkLst>
        </pc:spChg>
        <pc:spChg chg="mod">
          <ac:chgData name="Antonio Candia Torres" userId="c66fc691-4246-4d53-8ff0-36beadcd7abd" providerId="ADAL" clId="{1D12E36E-76A3-4D59-9AFA-766A6B57FA8B}" dt="2024-10-31T01:18:54.766" v="16" actId="1076"/>
          <ac:spMkLst>
            <pc:docMk/>
            <pc:sldMk cId="3945154211" sldId="291"/>
            <ac:spMk id="13" creationId="{F9BF2106-DB62-5423-C1EB-9D2D4B319F86}"/>
          </ac:spMkLst>
        </pc:spChg>
        <pc:spChg chg="mod">
          <ac:chgData name="Antonio Candia Torres" userId="c66fc691-4246-4d53-8ff0-36beadcd7abd" providerId="ADAL" clId="{1D12E36E-76A3-4D59-9AFA-766A6B57FA8B}" dt="2024-10-31T01:18:57.521" v="17" actId="1076"/>
          <ac:spMkLst>
            <pc:docMk/>
            <pc:sldMk cId="3945154211" sldId="291"/>
            <ac:spMk id="14" creationId="{904CAD40-9CED-F397-2EFD-D12243704659}"/>
          </ac:spMkLst>
        </pc:spChg>
        <pc:grpChg chg="mod">
          <ac:chgData name="Antonio Candia Torres" userId="c66fc691-4246-4d53-8ff0-36beadcd7abd" providerId="ADAL" clId="{1D12E36E-76A3-4D59-9AFA-766A6B57FA8B}" dt="2024-10-31T01:19:02.162" v="19" actId="14100"/>
          <ac:grpSpMkLst>
            <pc:docMk/>
            <pc:sldMk cId="3945154211" sldId="291"/>
            <ac:grpSpMk id="6" creationId="{A2033CAF-7FE3-F696-0564-D81B45498DAF}"/>
          </ac:grpSpMkLst>
        </pc:grpChg>
        <pc:picChg chg="del">
          <ac:chgData name="Antonio Candia Torres" userId="c66fc691-4246-4d53-8ff0-36beadcd7abd" providerId="ADAL" clId="{1D12E36E-76A3-4D59-9AFA-766A6B57FA8B}" dt="2024-10-31T01:18:41.747" v="12" actId="478"/>
          <ac:picMkLst>
            <pc:docMk/>
            <pc:sldMk cId="3945154211" sldId="291"/>
            <ac:picMk id="44" creationId="{60603A46-0385-9868-6BCD-4394F3CED7D5}"/>
          </ac:picMkLst>
        </pc:picChg>
        <pc:picChg chg="mod">
          <ac:chgData name="Antonio Candia Torres" userId="c66fc691-4246-4d53-8ff0-36beadcd7abd" providerId="ADAL" clId="{1D12E36E-76A3-4D59-9AFA-766A6B57FA8B}" dt="2024-10-31T01:19:02.162" v="19" actId="14100"/>
          <ac:picMkLst>
            <pc:docMk/>
            <pc:sldMk cId="3945154211" sldId="291"/>
            <ac:picMk id="4098" creationId="{5297287C-FB22-3D82-8D6A-6B3ED679A2BE}"/>
          </ac:picMkLst>
        </pc:picChg>
      </pc:sldChg>
      <pc:sldChg chg="delSp modSp mod">
        <pc:chgData name="Antonio Candia Torres" userId="c66fc691-4246-4d53-8ff0-36beadcd7abd" providerId="ADAL" clId="{1D12E36E-76A3-4D59-9AFA-766A6B57FA8B}" dt="2024-10-31T01:22:38.483" v="37" actId="1076"/>
        <pc:sldMkLst>
          <pc:docMk/>
          <pc:sldMk cId="3105435788" sldId="292"/>
        </pc:sldMkLst>
        <pc:spChg chg="mod">
          <ac:chgData name="Antonio Candia Torres" userId="c66fc691-4246-4d53-8ff0-36beadcd7abd" providerId="ADAL" clId="{1D12E36E-76A3-4D59-9AFA-766A6B57FA8B}" dt="2024-10-31T01:22:14.138" v="30" actId="1076"/>
          <ac:spMkLst>
            <pc:docMk/>
            <pc:sldMk cId="3105435788" sldId="292"/>
            <ac:spMk id="2" creationId="{4890AAE7-5F36-D09C-25B3-4DA4ED4C2B9D}"/>
          </ac:spMkLst>
        </pc:spChg>
        <pc:spChg chg="mod">
          <ac:chgData name="Antonio Candia Torres" userId="c66fc691-4246-4d53-8ff0-36beadcd7abd" providerId="ADAL" clId="{1D12E36E-76A3-4D59-9AFA-766A6B57FA8B}" dt="2024-10-31T01:22:18.296" v="31" actId="1076"/>
          <ac:spMkLst>
            <pc:docMk/>
            <pc:sldMk cId="3105435788" sldId="292"/>
            <ac:spMk id="5" creationId="{1C5EBD5B-691B-272F-21AF-5F9689E56922}"/>
          </ac:spMkLst>
        </pc:spChg>
        <pc:spChg chg="del mod">
          <ac:chgData name="Antonio Candia Torres" userId="c66fc691-4246-4d53-8ff0-36beadcd7abd" providerId="ADAL" clId="{1D12E36E-76A3-4D59-9AFA-766A6B57FA8B}" dt="2024-10-31T01:22:07.374" v="29" actId="478"/>
          <ac:spMkLst>
            <pc:docMk/>
            <pc:sldMk cId="3105435788" sldId="292"/>
            <ac:spMk id="8" creationId="{106FC30B-9A6D-8EE1-2FD8-2A46B0358A34}"/>
          </ac:spMkLst>
        </pc:spChg>
        <pc:spChg chg="mod">
          <ac:chgData name="Antonio Candia Torres" userId="c66fc691-4246-4d53-8ff0-36beadcd7abd" providerId="ADAL" clId="{1D12E36E-76A3-4D59-9AFA-766A6B57FA8B}" dt="2024-10-31T01:22:21.409" v="32" actId="1076"/>
          <ac:spMkLst>
            <pc:docMk/>
            <pc:sldMk cId="3105435788" sldId="292"/>
            <ac:spMk id="12" creationId="{0E0F22FB-320C-C846-EE43-A2EAD72AA848}"/>
          </ac:spMkLst>
        </pc:spChg>
        <pc:picChg chg="mod">
          <ac:chgData name="Antonio Candia Torres" userId="c66fc691-4246-4d53-8ff0-36beadcd7abd" providerId="ADAL" clId="{1D12E36E-76A3-4D59-9AFA-766A6B57FA8B}" dt="2024-10-31T01:22:38.483" v="37" actId="1076"/>
          <ac:picMkLst>
            <pc:docMk/>
            <pc:sldMk cId="3105435788" sldId="292"/>
            <ac:picMk id="10" creationId="{5DB178ED-3836-F5B5-2DB0-A8216D325938}"/>
          </ac:picMkLst>
        </pc:picChg>
        <pc:picChg chg="del">
          <ac:chgData name="Antonio Candia Torres" userId="c66fc691-4246-4d53-8ff0-36beadcd7abd" providerId="ADAL" clId="{1D12E36E-76A3-4D59-9AFA-766A6B57FA8B}" dt="2024-10-31T01:22:01.827" v="27" actId="478"/>
          <ac:picMkLst>
            <pc:docMk/>
            <pc:sldMk cId="3105435788" sldId="292"/>
            <ac:picMk id="17" creationId="{291783A4-1D70-481B-BDC2-449FA31B01D9}"/>
          </ac:picMkLst>
        </pc:picChg>
        <pc:picChg chg="del">
          <ac:chgData name="Antonio Candia Torres" userId="c66fc691-4246-4d53-8ff0-36beadcd7abd" providerId="ADAL" clId="{1D12E36E-76A3-4D59-9AFA-766A6B57FA8B}" dt="2024-10-31T01:22:32.195" v="36" actId="478"/>
          <ac:picMkLst>
            <pc:docMk/>
            <pc:sldMk cId="3105435788" sldId="292"/>
            <ac:picMk id="24" creationId="{0BC99711-1008-F582-525F-B14A4DEBC535}"/>
          </ac:picMkLst>
        </pc:picChg>
        <pc:picChg chg="del">
          <ac:chgData name="Antonio Candia Torres" userId="c66fc691-4246-4d53-8ff0-36beadcd7abd" providerId="ADAL" clId="{1D12E36E-76A3-4D59-9AFA-766A6B57FA8B}" dt="2024-10-31T01:21:58.781" v="26" actId="478"/>
          <ac:picMkLst>
            <pc:docMk/>
            <pc:sldMk cId="3105435788" sldId="292"/>
            <ac:picMk id="44" creationId="{A0EFE7DB-02BB-DE4E-1801-BF3C500D4FCA}"/>
          </ac:picMkLst>
        </pc:picChg>
        <pc:cxnChg chg="del">
          <ac:chgData name="Antonio Candia Torres" userId="c66fc691-4246-4d53-8ff0-36beadcd7abd" providerId="ADAL" clId="{1D12E36E-76A3-4D59-9AFA-766A6B57FA8B}" dt="2024-10-31T01:21:44.624" v="24" actId="478"/>
          <ac:cxnSpMkLst>
            <pc:docMk/>
            <pc:sldMk cId="3105435788" sldId="292"/>
            <ac:cxnSpMk id="11" creationId="{A8B426FB-C648-6E0A-9A3E-224B3A2689DF}"/>
          </ac:cxnSpMkLst>
        </pc:cxnChg>
        <pc:cxnChg chg="del">
          <ac:chgData name="Antonio Candia Torres" userId="c66fc691-4246-4d53-8ff0-36beadcd7abd" providerId="ADAL" clId="{1D12E36E-76A3-4D59-9AFA-766A6B57FA8B}" dt="2024-10-31T01:21:41.767" v="23" actId="478"/>
          <ac:cxnSpMkLst>
            <pc:docMk/>
            <pc:sldMk cId="3105435788" sldId="292"/>
            <ac:cxnSpMk id="15" creationId="{1F56FF16-B879-DE31-9553-5BDEEB18E155}"/>
          </ac:cxnSpMkLst>
        </pc:cxnChg>
      </pc:sldChg>
      <pc:sldChg chg="del">
        <pc:chgData name="Antonio Candia Torres" userId="c66fc691-4246-4d53-8ff0-36beadcd7abd" providerId="ADAL" clId="{1D12E36E-76A3-4D59-9AFA-766A6B57FA8B}" dt="2024-10-31T03:33:29.508" v="126" actId="47"/>
        <pc:sldMkLst>
          <pc:docMk/>
          <pc:sldMk cId="1971064876" sldId="318"/>
        </pc:sldMkLst>
      </pc:sldChg>
      <pc:sldChg chg="ord">
        <pc:chgData name="Antonio Candia Torres" userId="c66fc691-4246-4d53-8ff0-36beadcd7abd" providerId="ADAL" clId="{1D12E36E-76A3-4D59-9AFA-766A6B57FA8B}" dt="2024-10-31T03:26:07.131" v="118"/>
        <pc:sldMkLst>
          <pc:docMk/>
          <pc:sldMk cId="1644901601" sldId="321"/>
        </pc:sldMkLst>
      </pc:sldChg>
      <pc:sldChg chg="ord">
        <pc:chgData name="Antonio Candia Torres" userId="c66fc691-4246-4d53-8ff0-36beadcd7abd" providerId="ADAL" clId="{1D12E36E-76A3-4D59-9AFA-766A6B57FA8B}" dt="2024-10-31T03:26:07.131" v="118"/>
        <pc:sldMkLst>
          <pc:docMk/>
          <pc:sldMk cId="108596920" sldId="322"/>
        </pc:sldMkLst>
      </pc:sldChg>
      <pc:sldChg chg="mod ord modShow">
        <pc:chgData name="Antonio Candia Torres" userId="c66fc691-4246-4d53-8ff0-36beadcd7abd" providerId="ADAL" clId="{1D12E36E-76A3-4D59-9AFA-766A6B57FA8B}" dt="2024-10-31T03:23:39.592" v="108" actId="729"/>
        <pc:sldMkLst>
          <pc:docMk/>
          <pc:sldMk cId="2698279422" sldId="329"/>
        </pc:sldMkLst>
      </pc:sldChg>
      <pc:sldChg chg="mod ord modShow">
        <pc:chgData name="Antonio Candia Torres" userId="c66fc691-4246-4d53-8ff0-36beadcd7abd" providerId="ADAL" clId="{1D12E36E-76A3-4D59-9AFA-766A6B57FA8B}" dt="2024-10-31T03:24:08.762" v="111" actId="729"/>
        <pc:sldMkLst>
          <pc:docMk/>
          <pc:sldMk cId="400760167" sldId="330"/>
        </pc:sldMkLst>
      </pc:sldChg>
      <pc:sldChg chg="modNotesTx">
        <pc:chgData name="Antonio Candia Torres" userId="c66fc691-4246-4d53-8ff0-36beadcd7abd" providerId="ADAL" clId="{1D12E36E-76A3-4D59-9AFA-766A6B57FA8B}" dt="2024-10-31T03:24:27.694" v="112" actId="6549"/>
        <pc:sldMkLst>
          <pc:docMk/>
          <pc:sldMk cId="897319653" sldId="335"/>
        </pc:sldMkLst>
      </pc:sldChg>
      <pc:sldChg chg="delSp modSp mod ord">
        <pc:chgData name="Antonio Candia Torres" userId="c66fc691-4246-4d53-8ff0-36beadcd7abd" providerId="ADAL" clId="{1D12E36E-76A3-4D59-9AFA-766A6B57FA8B}" dt="2024-10-31T03:25:20.709" v="114"/>
        <pc:sldMkLst>
          <pc:docMk/>
          <pc:sldMk cId="4030657118" sldId="376"/>
        </pc:sldMkLst>
        <pc:grpChg chg="del">
          <ac:chgData name="Antonio Candia Torres" userId="c66fc691-4246-4d53-8ff0-36beadcd7abd" providerId="ADAL" clId="{1D12E36E-76A3-4D59-9AFA-766A6B57FA8B}" dt="2024-10-31T01:35:55.260" v="56" actId="478"/>
          <ac:grpSpMkLst>
            <pc:docMk/>
            <pc:sldMk cId="4030657118" sldId="376"/>
            <ac:grpSpMk id="42" creationId="{31B21711-F07A-7348-837B-E9450B0E7881}"/>
          </ac:grpSpMkLst>
        </pc:grpChg>
        <pc:grpChg chg="del">
          <ac:chgData name="Antonio Candia Torres" userId="c66fc691-4246-4d53-8ff0-36beadcd7abd" providerId="ADAL" clId="{1D12E36E-76A3-4D59-9AFA-766A6B57FA8B}" dt="2024-10-31T01:35:57.726" v="57" actId="478"/>
          <ac:grpSpMkLst>
            <pc:docMk/>
            <pc:sldMk cId="4030657118" sldId="376"/>
            <ac:grpSpMk id="77" creationId="{31B21711-F07A-7348-837B-E9450B0E7881}"/>
          </ac:grpSpMkLst>
        </pc:grpChg>
        <pc:picChg chg="mod">
          <ac:chgData name="Antonio Candia Torres" userId="c66fc691-4246-4d53-8ff0-36beadcd7abd" providerId="ADAL" clId="{1D12E36E-76A3-4D59-9AFA-766A6B57FA8B}" dt="2024-10-31T01:33:30.315" v="51" actId="1076"/>
          <ac:picMkLst>
            <pc:docMk/>
            <pc:sldMk cId="4030657118" sldId="376"/>
            <ac:picMk id="2" creationId="{F8D67E53-3CB5-E17D-426B-C8BFEBB35B19}"/>
          </ac:picMkLst>
        </pc:picChg>
        <pc:picChg chg="mod">
          <ac:chgData name="Antonio Candia Torres" userId="c66fc691-4246-4d53-8ff0-36beadcd7abd" providerId="ADAL" clId="{1D12E36E-76A3-4D59-9AFA-766A6B57FA8B}" dt="2024-10-31T01:33:38.320" v="53" actId="1076"/>
          <ac:picMkLst>
            <pc:docMk/>
            <pc:sldMk cId="4030657118" sldId="376"/>
            <ac:picMk id="3" creationId="{8BF442F9-6471-7223-9FEA-D9860135B77D}"/>
          </ac:picMkLst>
        </pc:picChg>
        <pc:picChg chg="del">
          <ac:chgData name="Antonio Candia Torres" userId="c66fc691-4246-4d53-8ff0-36beadcd7abd" providerId="ADAL" clId="{1D12E36E-76A3-4D59-9AFA-766A6B57FA8B}" dt="2024-10-31T01:33:04.387" v="40" actId="478"/>
          <ac:picMkLst>
            <pc:docMk/>
            <pc:sldMk cId="4030657118" sldId="376"/>
            <ac:picMk id="4" creationId="{EECF75B0-6382-2EB9-2DD0-8BCCCB469A4B}"/>
          </ac:picMkLst>
        </pc:picChg>
      </pc:sldChg>
      <pc:sldChg chg="ord">
        <pc:chgData name="Antonio Candia Torres" userId="c66fc691-4246-4d53-8ff0-36beadcd7abd" providerId="ADAL" clId="{1D12E36E-76A3-4D59-9AFA-766A6B57FA8B}" dt="2024-10-31T03:25:20.709" v="114"/>
        <pc:sldMkLst>
          <pc:docMk/>
          <pc:sldMk cId="1469761906" sldId="403"/>
        </pc:sldMkLst>
      </pc:sldChg>
      <pc:sldChg chg="ord">
        <pc:chgData name="Antonio Candia Torres" userId="c66fc691-4246-4d53-8ff0-36beadcd7abd" providerId="ADAL" clId="{1D12E36E-76A3-4D59-9AFA-766A6B57FA8B}" dt="2024-10-31T03:25:20.709" v="114"/>
        <pc:sldMkLst>
          <pc:docMk/>
          <pc:sldMk cId="3345220681" sldId="419"/>
        </pc:sldMkLst>
      </pc:sldChg>
      <pc:sldChg chg="ord">
        <pc:chgData name="Antonio Candia Torres" userId="c66fc691-4246-4d53-8ff0-36beadcd7abd" providerId="ADAL" clId="{1D12E36E-76A3-4D59-9AFA-766A6B57FA8B}" dt="2024-10-31T03:25:20.709" v="114"/>
        <pc:sldMkLst>
          <pc:docMk/>
          <pc:sldMk cId="3311754043" sldId="441"/>
        </pc:sldMkLst>
      </pc:sldChg>
      <pc:sldChg chg="add modTransition">
        <pc:chgData name="Antonio Candia Torres" userId="c66fc691-4246-4d53-8ff0-36beadcd7abd" providerId="ADAL" clId="{1D12E36E-76A3-4D59-9AFA-766A6B57FA8B}" dt="2024-10-31T00:52:51.697" v="1"/>
        <pc:sldMkLst>
          <pc:docMk/>
          <pc:sldMk cId="3521684747" sldId="858"/>
        </pc:sldMkLst>
      </pc:sldChg>
      <pc:sldChg chg="addSp delSp modSp new mod ord">
        <pc:chgData name="Antonio Candia Torres" userId="c66fc691-4246-4d53-8ff0-36beadcd7abd" providerId="ADAL" clId="{1D12E36E-76A3-4D59-9AFA-766A6B57FA8B}" dt="2024-10-31T03:45:30.735" v="144"/>
        <pc:sldMkLst>
          <pc:docMk/>
          <pc:sldMk cId="3609237450" sldId="862"/>
        </pc:sldMkLst>
        <pc:spChg chg="del">
          <ac:chgData name="Antonio Candia Torres" userId="c66fc691-4246-4d53-8ff0-36beadcd7abd" providerId="ADAL" clId="{1D12E36E-76A3-4D59-9AFA-766A6B57FA8B}" dt="2024-10-31T01:07:12.457" v="4" actId="478"/>
          <ac:spMkLst>
            <pc:docMk/>
            <pc:sldMk cId="3609237450" sldId="862"/>
            <ac:spMk id="2" creationId="{8002F007-E12E-154A-1E81-975BB0D5150C}"/>
          </ac:spMkLst>
        </pc:spChg>
        <pc:spChg chg="del">
          <ac:chgData name="Antonio Candia Torres" userId="c66fc691-4246-4d53-8ff0-36beadcd7abd" providerId="ADAL" clId="{1D12E36E-76A3-4D59-9AFA-766A6B57FA8B}" dt="2024-10-31T01:07:10.659" v="3" actId="478"/>
          <ac:spMkLst>
            <pc:docMk/>
            <pc:sldMk cId="3609237450" sldId="862"/>
            <ac:spMk id="3" creationId="{C9E02505-CF38-9FE7-86BA-92F5FA197655}"/>
          </ac:spMkLst>
        </pc:spChg>
        <pc:picChg chg="add mod">
          <ac:chgData name="Antonio Candia Torres" userId="c66fc691-4246-4d53-8ff0-36beadcd7abd" providerId="ADAL" clId="{1D12E36E-76A3-4D59-9AFA-766A6B57FA8B}" dt="2024-10-31T01:07:25.432" v="9" actId="1076"/>
          <ac:picMkLst>
            <pc:docMk/>
            <pc:sldMk cId="3609237450" sldId="862"/>
            <ac:picMk id="5" creationId="{7D760CE3-C644-D03B-FC62-41E040E0DE90}"/>
          </ac:picMkLst>
        </pc:picChg>
      </pc:sldChg>
      <pc:sldChg chg="modSp mod">
        <pc:chgData name="Antonio Candia Torres" userId="c66fc691-4246-4d53-8ff0-36beadcd7abd" providerId="ADAL" clId="{1D12E36E-76A3-4D59-9AFA-766A6B57FA8B}" dt="2024-10-31T01:26:28.641" v="39" actId="1076"/>
        <pc:sldMkLst>
          <pc:docMk/>
          <pc:sldMk cId="3587948779" sldId="868"/>
        </pc:sldMkLst>
        <pc:picChg chg="mod">
          <ac:chgData name="Antonio Candia Torres" userId="c66fc691-4246-4d53-8ff0-36beadcd7abd" providerId="ADAL" clId="{1D12E36E-76A3-4D59-9AFA-766A6B57FA8B}" dt="2024-10-31T01:26:28.641" v="39" actId="1076"/>
          <ac:picMkLst>
            <pc:docMk/>
            <pc:sldMk cId="3587948779" sldId="868"/>
            <ac:picMk id="5" creationId="{DD4F51E8-CC6E-4B22-B88A-A1B31ABD365C}"/>
          </ac:picMkLst>
        </pc:picChg>
      </pc:sldChg>
      <pc:sldChg chg="addSp new mod">
        <pc:chgData name="Antonio Candia Torres" userId="c66fc691-4246-4d53-8ff0-36beadcd7abd" providerId="ADAL" clId="{1D12E36E-76A3-4D59-9AFA-766A6B57FA8B}" dt="2024-10-31T02:02:39.571" v="71" actId="22"/>
        <pc:sldMkLst>
          <pc:docMk/>
          <pc:sldMk cId="1766092264" sldId="869"/>
        </pc:sldMkLst>
        <pc:picChg chg="add">
          <ac:chgData name="Antonio Candia Torres" userId="c66fc691-4246-4d53-8ff0-36beadcd7abd" providerId="ADAL" clId="{1D12E36E-76A3-4D59-9AFA-766A6B57FA8B}" dt="2024-10-31T02:02:39.571" v="71" actId="22"/>
          <ac:picMkLst>
            <pc:docMk/>
            <pc:sldMk cId="1766092264" sldId="869"/>
            <ac:picMk id="5" creationId="{B7B2F3AF-61F2-7066-2920-E9AEB36D6FFE}"/>
          </ac:picMkLst>
        </pc:picChg>
      </pc:sldChg>
      <pc:sldChg chg="del">
        <pc:chgData name="Antonio Candia Torres" userId="c66fc691-4246-4d53-8ff0-36beadcd7abd" providerId="ADAL" clId="{1D12E36E-76A3-4D59-9AFA-766A6B57FA8B}" dt="2024-10-31T01:38:05.727" v="61"/>
        <pc:sldMkLst>
          <pc:docMk/>
          <pc:sldMk cId="2993080500" sldId="870"/>
        </pc:sldMkLst>
      </pc:sldChg>
      <pc:sldChg chg="addSp delSp modSp new mod">
        <pc:chgData name="Antonio Candia Torres" userId="c66fc691-4246-4d53-8ff0-36beadcd7abd" providerId="ADAL" clId="{1D12E36E-76A3-4D59-9AFA-766A6B57FA8B}" dt="2024-10-31T03:10:20.834" v="92" actId="1076"/>
        <pc:sldMkLst>
          <pc:docMk/>
          <pc:sldMk cId="4094612263" sldId="870"/>
        </pc:sldMkLst>
        <pc:spChg chg="del">
          <ac:chgData name="Antonio Candia Torres" userId="c66fc691-4246-4d53-8ff0-36beadcd7abd" providerId="ADAL" clId="{1D12E36E-76A3-4D59-9AFA-766A6B57FA8B}" dt="2024-10-31T03:10:10.987" v="87" actId="478"/>
          <ac:spMkLst>
            <pc:docMk/>
            <pc:sldMk cId="4094612263" sldId="870"/>
            <ac:spMk id="2" creationId="{85B02545-653C-945D-0486-DC4DB633BDB6}"/>
          </ac:spMkLst>
        </pc:spChg>
        <pc:spChg chg="del">
          <ac:chgData name="Antonio Candia Torres" userId="c66fc691-4246-4d53-8ff0-36beadcd7abd" providerId="ADAL" clId="{1D12E36E-76A3-4D59-9AFA-766A6B57FA8B}" dt="2024-10-31T03:10:09.906" v="86" actId="478"/>
          <ac:spMkLst>
            <pc:docMk/>
            <pc:sldMk cId="4094612263" sldId="870"/>
            <ac:spMk id="3" creationId="{E638A196-8D02-7329-2C28-6AA1DE192BFA}"/>
          </ac:spMkLst>
        </pc:spChg>
        <pc:picChg chg="add mod">
          <ac:chgData name="Antonio Candia Torres" userId="c66fc691-4246-4d53-8ff0-36beadcd7abd" providerId="ADAL" clId="{1D12E36E-76A3-4D59-9AFA-766A6B57FA8B}" dt="2024-10-31T03:10:20.834" v="92" actId="1076"/>
          <ac:picMkLst>
            <pc:docMk/>
            <pc:sldMk cId="4094612263" sldId="870"/>
            <ac:picMk id="5" creationId="{7BE65658-7076-0C9B-EBDF-E253EA36F5E5}"/>
          </ac:picMkLst>
        </pc:picChg>
      </pc:sldChg>
      <pc:sldChg chg="del">
        <pc:chgData name="Antonio Candia Torres" userId="c66fc691-4246-4d53-8ff0-36beadcd7abd" providerId="ADAL" clId="{1D12E36E-76A3-4D59-9AFA-766A6B57FA8B}" dt="2024-10-31T01:38:16.066" v="63"/>
        <pc:sldMkLst>
          <pc:docMk/>
          <pc:sldMk cId="127127246" sldId="871"/>
        </pc:sldMkLst>
      </pc:sldChg>
      <pc:sldChg chg="addSp delSp new mod">
        <pc:chgData name="Antonio Candia Torres" userId="c66fc691-4246-4d53-8ff0-36beadcd7abd" providerId="ADAL" clId="{1D12E36E-76A3-4D59-9AFA-766A6B57FA8B}" dt="2024-10-31T02:11:01.489" v="76" actId="22"/>
        <pc:sldMkLst>
          <pc:docMk/>
          <pc:sldMk cId="1626729170" sldId="871"/>
        </pc:sldMkLst>
        <pc:spChg chg="del">
          <ac:chgData name="Antonio Candia Torres" userId="c66fc691-4246-4d53-8ff0-36beadcd7abd" providerId="ADAL" clId="{1D12E36E-76A3-4D59-9AFA-766A6B57FA8B}" dt="2024-10-31T02:10:57.401" v="74" actId="478"/>
          <ac:spMkLst>
            <pc:docMk/>
            <pc:sldMk cId="1626729170" sldId="871"/>
            <ac:spMk id="2" creationId="{F27649C5-B547-E7EC-3897-B92CFBABE339}"/>
          </ac:spMkLst>
        </pc:spChg>
        <pc:spChg chg="del">
          <ac:chgData name="Antonio Candia Torres" userId="c66fc691-4246-4d53-8ff0-36beadcd7abd" providerId="ADAL" clId="{1D12E36E-76A3-4D59-9AFA-766A6B57FA8B}" dt="2024-10-31T02:10:59.568" v="75" actId="478"/>
          <ac:spMkLst>
            <pc:docMk/>
            <pc:sldMk cId="1626729170" sldId="871"/>
            <ac:spMk id="3" creationId="{F06EF024-FC57-BB57-BB34-0218938A9F89}"/>
          </ac:spMkLst>
        </pc:spChg>
        <pc:picChg chg="add">
          <ac:chgData name="Antonio Candia Torres" userId="c66fc691-4246-4d53-8ff0-36beadcd7abd" providerId="ADAL" clId="{1D12E36E-76A3-4D59-9AFA-766A6B57FA8B}" dt="2024-10-31T02:11:01.489" v="76" actId="22"/>
          <ac:picMkLst>
            <pc:docMk/>
            <pc:sldMk cId="1626729170" sldId="871"/>
            <ac:picMk id="5" creationId="{BB8B8306-DD60-46F9-45A4-DD913398C56F}"/>
          </ac:picMkLst>
        </pc:picChg>
      </pc:sldChg>
      <pc:sldChg chg="del">
        <pc:chgData name="Antonio Candia Torres" userId="c66fc691-4246-4d53-8ff0-36beadcd7abd" providerId="ADAL" clId="{1D12E36E-76A3-4D59-9AFA-766A6B57FA8B}" dt="2024-10-31T01:38:28.515" v="66"/>
        <pc:sldMkLst>
          <pc:docMk/>
          <pc:sldMk cId="1385534662" sldId="872"/>
        </pc:sldMkLst>
      </pc:sldChg>
      <pc:sldChg chg="del">
        <pc:chgData name="Antonio Candia Torres" userId="c66fc691-4246-4d53-8ff0-36beadcd7abd" providerId="ADAL" clId="{1D12E36E-76A3-4D59-9AFA-766A6B57FA8B}" dt="2024-10-31T01:38:23.638" v="65"/>
        <pc:sldMkLst>
          <pc:docMk/>
          <pc:sldMk cId="2525553053" sldId="872"/>
        </pc:sldMkLst>
      </pc:sldChg>
      <pc:sldChg chg="addSp delSp new mod ord">
        <pc:chgData name="Antonio Candia Torres" userId="c66fc691-4246-4d53-8ff0-36beadcd7abd" providerId="ADAL" clId="{1D12E36E-76A3-4D59-9AFA-766A6B57FA8B}" dt="2024-10-31T02:02:42.171" v="73"/>
        <pc:sldMkLst>
          <pc:docMk/>
          <pc:sldMk cId="3570995238" sldId="872"/>
        </pc:sldMkLst>
        <pc:spChg chg="del">
          <ac:chgData name="Antonio Candia Torres" userId="c66fc691-4246-4d53-8ff0-36beadcd7abd" providerId="ADAL" clId="{1D12E36E-76A3-4D59-9AFA-766A6B57FA8B}" dt="2024-10-31T01:43:08.896" v="68" actId="478"/>
          <ac:spMkLst>
            <pc:docMk/>
            <pc:sldMk cId="3570995238" sldId="872"/>
            <ac:spMk id="2" creationId="{3324242A-B1EB-633E-F858-0D94009C3A4B}"/>
          </ac:spMkLst>
        </pc:spChg>
        <pc:spChg chg="del">
          <ac:chgData name="Antonio Candia Torres" userId="c66fc691-4246-4d53-8ff0-36beadcd7abd" providerId="ADAL" clId="{1D12E36E-76A3-4D59-9AFA-766A6B57FA8B}" dt="2024-10-31T01:43:12.234" v="69" actId="478"/>
          <ac:spMkLst>
            <pc:docMk/>
            <pc:sldMk cId="3570995238" sldId="872"/>
            <ac:spMk id="3" creationId="{E60F6A55-4414-3E87-2930-38C4921F3775}"/>
          </ac:spMkLst>
        </pc:spChg>
        <pc:picChg chg="add">
          <ac:chgData name="Antonio Candia Torres" userId="c66fc691-4246-4d53-8ff0-36beadcd7abd" providerId="ADAL" clId="{1D12E36E-76A3-4D59-9AFA-766A6B57FA8B}" dt="2024-10-31T01:43:15.141" v="70" actId="22"/>
          <ac:picMkLst>
            <pc:docMk/>
            <pc:sldMk cId="3570995238" sldId="872"/>
            <ac:picMk id="5" creationId="{52F58104-2486-130C-6D77-7C4004964CCA}"/>
          </ac:picMkLst>
        </pc:picChg>
      </pc:sldChg>
      <pc:sldChg chg="addSp delSp modSp new mod">
        <pc:chgData name="Antonio Candia Torres" userId="c66fc691-4246-4d53-8ff0-36beadcd7abd" providerId="ADAL" clId="{1D12E36E-76A3-4D59-9AFA-766A6B57FA8B}" dt="2024-10-31T02:20:21.258" v="85" actId="1076"/>
        <pc:sldMkLst>
          <pc:docMk/>
          <pc:sldMk cId="1030697610" sldId="873"/>
        </pc:sldMkLst>
        <pc:spChg chg="del">
          <ac:chgData name="Antonio Candia Torres" userId="c66fc691-4246-4d53-8ff0-36beadcd7abd" providerId="ADAL" clId="{1D12E36E-76A3-4D59-9AFA-766A6B57FA8B}" dt="2024-10-31T02:18:26.552" v="79" actId="478"/>
          <ac:spMkLst>
            <pc:docMk/>
            <pc:sldMk cId="1030697610" sldId="873"/>
            <ac:spMk id="2" creationId="{6EA94D63-2E6C-9127-D3E8-DA65F42BC0C4}"/>
          </ac:spMkLst>
        </pc:spChg>
        <pc:spChg chg="del">
          <ac:chgData name="Antonio Candia Torres" userId="c66fc691-4246-4d53-8ff0-36beadcd7abd" providerId="ADAL" clId="{1D12E36E-76A3-4D59-9AFA-766A6B57FA8B}" dt="2024-10-31T02:18:25.454" v="78" actId="478"/>
          <ac:spMkLst>
            <pc:docMk/>
            <pc:sldMk cId="1030697610" sldId="873"/>
            <ac:spMk id="3" creationId="{970FFA55-44EA-9AC9-DD9D-29E23B9513C0}"/>
          </ac:spMkLst>
        </pc:spChg>
        <pc:picChg chg="add mod">
          <ac:chgData name="Antonio Candia Torres" userId="c66fc691-4246-4d53-8ff0-36beadcd7abd" providerId="ADAL" clId="{1D12E36E-76A3-4D59-9AFA-766A6B57FA8B}" dt="2024-10-31T02:18:34.921" v="82" actId="1076"/>
          <ac:picMkLst>
            <pc:docMk/>
            <pc:sldMk cId="1030697610" sldId="873"/>
            <ac:picMk id="5" creationId="{61DE8873-4BBB-8E31-A977-9D8DA2825313}"/>
          </ac:picMkLst>
        </pc:picChg>
        <pc:picChg chg="add mod">
          <ac:chgData name="Antonio Candia Torres" userId="c66fc691-4246-4d53-8ff0-36beadcd7abd" providerId="ADAL" clId="{1D12E36E-76A3-4D59-9AFA-766A6B57FA8B}" dt="2024-10-31T02:20:21.258" v="85" actId="1076"/>
          <ac:picMkLst>
            <pc:docMk/>
            <pc:sldMk cId="1030697610" sldId="873"/>
            <ac:picMk id="7" creationId="{19CEE03B-D257-BDCF-546D-5D94F103E06C}"/>
          </ac:picMkLst>
        </pc:picChg>
      </pc:sldChg>
      <pc:sldChg chg="addSp delSp modSp new mod">
        <pc:chgData name="Antonio Candia Torres" userId="c66fc691-4246-4d53-8ff0-36beadcd7abd" providerId="ADAL" clId="{1D12E36E-76A3-4D59-9AFA-766A6B57FA8B}" dt="2024-10-31T03:20:00.047" v="105" actId="14100"/>
        <pc:sldMkLst>
          <pc:docMk/>
          <pc:sldMk cId="1586860863" sldId="874"/>
        </pc:sldMkLst>
        <pc:spChg chg="del">
          <ac:chgData name="Antonio Candia Torres" userId="c66fc691-4246-4d53-8ff0-36beadcd7abd" providerId="ADAL" clId="{1D12E36E-76A3-4D59-9AFA-766A6B57FA8B}" dt="2024-10-31T03:15:09.861" v="100" actId="478"/>
          <ac:spMkLst>
            <pc:docMk/>
            <pc:sldMk cId="1586860863" sldId="874"/>
            <ac:spMk id="2" creationId="{B616D5F4-5271-08E6-D70F-FFFC04CC1A1A}"/>
          </ac:spMkLst>
        </pc:spChg>
        <pc:spChg chg="del">
          <ac:chgData name="Antonio Candia Torres" userId="c66fc691-4246-4d53-8ff0-36beadcd7abd" providerId="ADAL" clId="{1D12E36E-76A3-4D59-9AFA-766A6B57FA8B}" dt="2024-10-31T03:15:05.792" v="99" actId="478"/>
          <ac:spMkLst>
            <pc:docMk/>
            <pc:sldMk cId="1586860863" sldId="874"/>
            <ac:spMk id="3" creationId="{248FD515-5EE8-ABB7-E7A7-46CD2D06875D}"/>
          </ac:spMkLst>
        </pc:spChg>
        <pc:picChg chg="add del">
          <ac:chgData name="Antonio Candia Torres" userId="c66fc691-4246-4d53-8ff0-36beadcd7abd" providerId="ADAL" clId="{1D12E36E-76A3-4D59-9AFA-766A6B57FA8B}" dt="2024-10-31T03:10:44.689" v="95" actId="22"/>
          <ac:picMkLst>
            <pc:docMk/>
            <pc:sldMk cId="1586860863" sldId="874"/>
            <ac:picMk id="5" creationId="{BD04DD16-634F-A0F0-5C39-8C6217A5A46E}"/>
          </ac:picMkLst>
        </pc:picChg>
        <pc:picChg chg="add del">
          <ac:chgData name="Antonio Candia Torres" userId="c66fc691-4246-4d53-8ff0-36beadcd7abd" providerId="ADAL" clId="{1D12E36E-76A3-4D59-9AFA-766A6B57FA8B}" dt="2024-10-31T03:10:50.293" v="97" actId="22"/>
          <ac:picMkLst>
            <pc:docMk/>
            <pc:sldMk cId="1586860863" sldId="874"/>
            <ac:picMk id="7" creationId="{5EFDA10A-3964-485F-E221-E780DD86D145}"/>
          </ac:picMkLst>
        </pc:picChg>
        <pc:picChg chg="add mod">
          <ac:chgData name="Antonio Candia Torres" userId="c66fc691-4246-4d53-8ff0-36beadcd7abd" providerId="ADAL" clId="{1D12E36E-76A3-4D59-9AFA-766A6B57FA8B}" dt="2024-10-31T03:20:00.047" v="105" actId="14100"/>
          <ac:picMkLst>
            <pc:docMk/>
            <pc:sldMk cId="1586860863" sldId="874"/>
            <ac:picMk id="9" creationId="{1A3A703C-47F9-8143-BBBC-BC0F459D897D}"/>
          </ac:picMkLst>
        </pc:picChg>
      </pc:sldChg>
      <pc:sldChg chg="addSp delSp modSp new mod">
        <pc:chgData name="Antonio Candia Torres" userId="c66fc691-4246-4d53-8ff0-36beadcd7abd" providerId="ADAL" clId="{1D12E36E-76A3-4D59-9AFA-766A6B57FA8B}" dt="2024-10-31T03:30:11.653" v="125" actId="1076"/>
        <pc:sldMkLst>
          <pc:docMk/>
          <pc:sldMk cId="2956946124" sldId="875"/>
        </pc:sldMkLst>
        <pc:spChg chg="del">
          <ac:chgData name="Antonio Candia Torres" userId="c66fc691-4246-4d53-8ff0-36beadcd7abd" providerId="ADAL" clId="{1D12E36E-76A3-4D59-9AFA-766A6B57FA8B}" dt="2024-10-31T03:30:01.394" v="120" actId="478"/>
          <ac:spMkLst>
            <pc:docMk/>
            <pc:sldMk cId="2956946124" sldId="875"/>
            <ac:spMk id="2" creationId="{A07491E1-6C36-F134-63D0-C451B1A14E30}"/>
          </ac:spMkLst>
        </pc:spChg>
        <pc:spChg chg="del">
          <ac:chgData name="Antonio Candia Torres" userId="c66fc691-4246-4d53-8ff0-36beadcd7abd" providerId="ADAL" clId="{1D12E36E-76A3-4D59-9AFA-766A6B57FA8B}" dt="2024-10-31T03:29:57.606" v="119" actId="478"/>
          <ac:spMkLst>
            <pc:docMk/>
            <pc:sldMk cId="2956946124" sldId="875"/>
            <ac:spMk id="3" creationId="{703E8E1F-C3C8-E8C0-FB64-5D1CCF75FD9F}"/>
          </ac:spMkLst>
        </pc:spChg>
        <pc:picChg chg="add mod">
          <ac:chgData name="Antonio Candia Torres" userId="c66fc691-4246-4d53-8ff0-36beadcd7abd" providerId="ADAL" clId="{1D12E36E-76A3-4D59-9AFA-766A6B57FA8B}" dt="2024-10-31T03:30:11.653" v="125" actId="1076"/>
          <ac:picMkLst>
            <pc:docMk/>
            <pc:sldMk cId="2956946124" sldId="875"/>
            <ac:picMk id="5" creationId="{CE922E39-EE0F-C7C7-E123-18D1A851A443}"/>
          </ac:picMkLst>
        </pc:picChg>
      </pc:sldChg>
      <pc:sldChg chg="addSp delSp new mod">
        <pc:chgData name="Antonio Candia Torres" userId="c66fc691-4246-4d53-8ff0-36beadcd7abd" providerId="ADAL" clId="{1D12E36E-76A3-4D59-9AFA-766A6B57FA8B}" dt="2024-10-31T03:39:07.644" v="136" actId="22"/>
        <pc:sldMkLst>
          <pc:docMk/>
          <pc:sldMk cId="1755401137" sldId="876"/>
        </pc:sldMkLst>
        <pc:spChg chg="del">
          <ac:chgData name="Antonio Candia Torres" userId="c66fc691-4246-4d53-8ff0-36beadcd7abd" providerId="ADAL" clId="{1D12E36E-76A3-4D59-9AFA-766A6B57FA8B}" dt="2024-10-31T03:39:04.729" v="135" actId="478"/>
          <ac:spMkLst>
            <pc:docMk/>
            <pc:sldMk cId="1755401137" sldId="876"/>
            <ac:spMk id="2" creationId="{0C3277F4-6596-E0DF-32B9-8ABF5B175B54}"/>
          </ac:spMkLst>
        </pc:spChg>
        <pc:spChg chg="del">
          <ac:chgData name="Antonio Candia Torres" userId="c66fc691-4246-4d53-8ff0-36beadcd7abd" providerId="ADAL" clId="{1D12E36E-76A3-4D59-9AFA-766A6B57FA8B}" dt="2024-10-31T03:39:03.692" v="134" actId="478"/>
          <ac:spMkLst>
            <pc:docMk/>
            <pc:sldMk cId="1755401137" sldId="876"/>
            <ac:spMk id="3" creationId="{8382FB94-6EC1-BC1E-DE64-E7B672B46383}"/>
          </ac:spMkLst>
        </pc:spChg>
        <pc:picChg chg="add">
          <ac:chgData name="Antonio Candia Torres" userId="c66fc691-4246-4d53-8ff0-36beadcd7abd" providerId="ADAL" clId="{1D12E36E-76A3-4D59-9AFA-766A6B57FA8B}" dt="2024-10-31T03:39:07.644" v="136" actId="22"/>
          <ac:picMkLst>
            <pc:docMk/>
            <pc:sldMk cId="1755401137" sldId="876"/>
            <ac:picMk id="5" creationId="{BC2CCFBC-6FED-811D-1FB0-91DC8FAC68D8}"/>
          </ac:picMkLst>
        </pc:picChg>
      </pc:sldChg>
      <pc:sldChg chg="addSp delSp new mod">
        <pc:chgData name="Antonio Candia Torres" userId="c66fc691-4246-4d53-8ff0-36beadcd7abd" providerId="ADAL" clId="{1D12E36E-76A3-4D59-9AFA-766A6B57FA8B}" dt="2024-10-31T03:39:54.593" v="137" actId="22"/>
        <pc:sldMkLst>
          <pc:docMk/>
          <pc:sldMk cId="2063089882" sldId="877"/>
        </pc:sldMkLst>
        <pc:spChg chg="del">
          <ac:chgData name="Antonio Candia Torres" userId="c66fc691-4246-4d53-8ff0-36beadcd7abd" providerId="ADAL" clId="{1D12E36E-76A3-4D59-9AFA-766A6B57FA8B}" dt="2024-10-31T03:38:57.846" v="133" actId="478"/>
          <ac:spMkLst>
            <pc:docMk/>
            <pc:sldMk cId="2063089882" sldId="877"/>
            <ac:spMk id="2" creationId="{2E0BABBA-0D66-2BDE-C504-35F90C47ED90}"/>
          </ac:spMkLst>
        </pc:spChg>
        <pc:spChg chg="del">
          <ac:chgData name="Antonio Candia Torres" userId="c66fc691-4246-4d53-8ff0-36beadcd7abd" providerId="ADAL" clId="{1D12E36E-76A3-4D59-9AFA-766A6B57FA8B}" dt="2024-10-31T03:38:56.865" v="132" actId="478"/>
          <ac:spMkLst>
            <pc:docMk/>
            <pc:sldMk cId="2063089882" sldId="877"/>
            <ac:spMk id="3" creationId="{6A46E351-EE5D-2A24-4B0D-0523576CCCDC}"/>
          </ac:spMkLst>
        </pc:spChg>
        <pc:picChg chg="add">
          <ac:chgData name="Antonio Candia Torres" userId="c66fc691-4246-4d53-8ff0-36beadcd7abd" providerId="ADAL" clId="{1D12E36E-76A3-4D59-9AFA-766A6B57FA8B}" dt="2024-10-31T03:39:54.593" v="137" actId="22"/>
          <ac:picMkLst>
            <pc:docMk/>
            <pc:sldMk cId="2063089882" sldId="877"/>
            <ac:picMk id="5" creationId="{B9260EF2-9303-20B3-45E2-7F2F1342E828}"/>
          </ac:picMkLst>
        </pc:picChg>
      </pc:sldChg>
      <pc:sldChg chg="addSp delSp modSp new del mod modTransition delAnim modAnim">
        <pc:chgData name="Antonio Candia Torres" userId="c66fc691-4246-4d53-8ff0-36beadcd7abd" providerId="ADAL" clId="{1D12E36E-76A3-4D59-9AFA-766A6B57FA8B}" dt="2024-10-31T04:10:22.470" v="153" actId="47"/>
        <pc:sldMkLst>
          <pc:docMk/>
          <pc:sldMk cId="385315449" sldId="878"/>
        </pc:sldMkLst>
        <pc:spChg chg="del">
          <ac:chgData name="Antonio Candia Torres" userId="c66fc691-4246-4d53-8ff0-36beadcd7abd" providerId="ADAL" clId="{1D12E36E-76A3-4D59-9AFA-766A6B57FA8B}" dt="2024-10-31T03:45:06.761" v="142" actId="478"/>
          <ac:spMkLst>
            <pc:docMk/>
            <pc:sldMk cId="385315449" sldId="878"/>
            <ac:spMk id="2" creationId="{5D905D8D-C20A-7D0F-9EF3-FF1760D14176}"/>
          </ac:spMkLst>
        </pc:spChg>
        <pc:spChg chg="del">
          <ac:chgData name="Antonio Candia Torres" userId="c66fc691-4246-4d53-8ff0-36beadcd7abd" providerId="ADAL" clId="{1D12E36E-76A3-4D59-9AFA-766A6B57FA8B}" dt="2024-10-31T03:45:05.404" v="141" actId="478"/>
          <ac:spMkLst>
            <pc:docMk/>
            <pc:sldMk cId="385315449" sldId="878"/>
            <ac:spMk id="3" creationId="{F3B1802C-3E20-CCA0-B2FE-857100161199}"/>
          </ac:spMkLst>
        </pc:spChg>
        <pc:picChg chg="add del mod">
          <ac:chgData name="Antonio Candia Torres" userId="c66fc691-4246-4d53-8ff0-36beadcd7abd" providerId="ADAL" clId="{1D12E36E-76A3-4D59-9AFA-766A6B57FA8B}" dt="2024-10-31T03:53:15.654" v="146" actId="478"/>
          <ac:picMkLst>
            <pc:docMk/>
            <pc:sldMk cId="385315449" sldId="878"/>
            <ac:picMk id="4" creationId="{D707D8F4-E7B6-F5D0-20EA-E79CA3A3A44D}"/>
          </ac:picMkLst>
        </pc:picChg>
        <pc:picChg chg="add mod">
          <ac:chgData name="Antonio Candia Torres" userId="c66fc691-4246-4d53-8ff0-36beadcd7abd" providerId="ADAL" clId="{1D12E36E-76A3-4D59-9AFA-766A6B57FA8B}" dt="2024-10-31T03:57:17.123" v="147"/>
          <ac:picMkLst>
            <pc:docMk/>
            <pc:sldMk cId="385315449" sldId="878"/>
            <ac:picMk id="5" creationId="{626561EF-FFEB-7A89-690C-47E99AF517D6}"/>
          </ac:picMkLst>
        </pc:picChg>
      </pc:sldChg>
      <pc:sldChg chg="addSp delSp modSp new del mod modTransition modAnim">
        <pc:chgData name="Antonio Candia Torres" userId="c66fc691-4246-4d53-8ff0-36beadcd7abd" providerId="ADAL" clId="{1D12E36E-76A3-4D59-9AFA-766A6B57FA8B}" dt="2024-10-31T03:44:58.324" v="139" actId="2696"/>
        <pc:sldMkLst>
          <pc:docMk/>
          <pc:sldMk cId="2497420058" sldId="878"/>
        </pc:sldMkLst>
        <pc:spChg chg="del">
          <ac:chgData name="Antonio Candia Torres" userId="c66fc691-4246-4d53-8ff0-36beadcd7abd" providerId="ADAL" clId="{1D12E36E-76A3-4D59-9AFA-766A6B57FA8B}" dt="2024-10-31T03:38:53.124" v="131" actId="478"/>
          <ac:spMkLst>
            <pc:docMk/>
            <pc:sldMk cId="2497420058" sldId="878"/>
            <ac:spMk id="2" creationId="{F5E894D9-8F6F-EF81-4D63-AEAA596C84E6}"/>
          </ac:spMkLst>
        </pc:spChg>
        <pc:spChg chg="del">
          <ac:chgData name="Antonio Candia Torres" userId="c66fc691-4246-4d53-8ff0-36beadcd7abd" providerId="ADAL" clId="{1D12E36E-76A3-4D59-9AFA-766A6B57FA8B}" dt="2024-10-31T03:38:51.168" v="130" actId="478"/>
          <ac:spMkLst>
            <pc:docMk/>
            <pc:sldMk cId="2497420058" sldId="878"/>
            <ac:spMk id="3" creationId="{A9EC07F3-8F28-44E3-8FF4-CAFA3BC0D51C}"/>
          </ac:spMkLst>
        </pc:spChg>
        <pc:picChg chg="add mod">
          <ac:chgData name="Antonio Candia Torres" userId="c66fc691-4246-4d53-8ff0-36beadcd7abd" providerId="ADAL" clId="{1D12E36E-76A3-4D59-9AFA-766A6B57FA8B}" dt="2024-10-31T03:43:48.519" v="138"/>
          <ac:picMkLst>
            <pc:docMk/>
            <pc:sldMk cId="2497420058" sldId="878"/>
            <ac:picMk id="4" creationId="{0CF71C9A-EFB2-23FB-F808-BA4C62FB64D1}"/>
          </ac:picMkLst>
        </pc:picChg>
      </pc:sldChg>
      <pc:sldChg chg="addSp delSp modSp new mod modTransition modAnim">
        <pc:chgData name="Antonio Candia Torres" userId="c66fc691-4246-4d53-8ff0-36beadcd7abd" providerId="ADAL" clId="{1D12E36E-76A3-4D59-9AFA-766A6B57FA8B}" dt="2024-10-31T04:08:25.003" v="152"/>
        <pc:sldMkLst>
          <pc:docMk/>
          <pc:sldMk cId="3945260215" sldId="879"/>
        </pc:sldMkLst>
        <pc:spChg chg="del">
          <ac:chgData name="Antonio Candia Torres" userId="c66fc691-4246-4d53-8ff0-36beadcd7abd" providerId="ADAL" clId="{1D12E36E-76A3-4D59-9AFA-766A6B57FA8B}" dt="2024-10-31T04:05:27.316" v="151" actId="478"/>
          <ac:spMkLst>
            <pc:docMk/>
            <pc:sldMk cId="3945260215" sldId="879"/>
            <ac:spMk id="2" creationId="{14E8529E-B6F3-CD6F-3759-E0435DA90F6F}"/>
          </ac:spMkLst>
        </pc:spChg>
        <pc:spChg chg="del mod">
          <ac:chgData name="Antonio Candia Torres" userId="c66fc691-4246-4d53-8ff0-36beadcd7abd" providerId="ADAL" clId="{1D12E36E-76A3-4D59-9AFA-766A6B57FA8B}" dt="2024-10-31T04:05:25.793" v="150" actId="478"/>
          <ac:spMkLst>
            <pc:docMk/>
            <pc:sldMk cId="3945260215" sldId="879"/>
            <ac:spMk id="3" creationId="{A750E6C9-1730-D9F4-F03A-E520F95A78E7}"/>
          </ac:spMkLst>
        </pc:spChg>
        <pc:picChg chg="add mod">
          <ac:chgData name="Antonio Candia Torres" userId="c66fc691-4246-4d53-8ff0-36beadcd7abd" providerId="ADAL" clId="{1D12E36E-76A3-4D59-9AFA-766A6B57FA8B}" dt="2024-10-31T04:08:25.003" v="152"/>
          <ac:picMkLst>
            <pc:docMk/>
            <pc:sldMk cId="3945260215" sldId="879"/>
            <ac:picMk id="4" creationId="{577A3468-C5FC-5E48-47E1-D2DAF7CA1CD0}"/>
          </ac:picMkLst>
        </pc:picChg>
      </pc:sldChg>
      <pc:sldChg chg="addSp delSp modSp new mod">
        <pc:chgData name="Antonio Candia Torres" userId="c66fc691-4246-4d53-8ff0-36beadcd7abd" providerId="ADAL" clId="{1D12E36E-76A3-4D59-9AFA-766A6B57FA8B}" dt="2024-10-31T04:11:54.955" v="158" actId="14100"/>
        <pc:sldMkLst>
          <pc:docMk/>
          <pc:sldMk cId="1031657959" sldId="880"/>
        </pc:sldMkLst>
        <pc:spChg chg="del">
          <ac:chgData name="Antonio Candia Torres" userId="c66fc691-4246-4d53-8ff0-36beadcd7abd" providerId="ADAL" clId="{1D12E36E-76A3-4D59-9AFA-766A6B57FA8B}" dt="2024-10-31T04:10:59.694" v="156" actId="478"/>
          <ac:spMkLst>
            <pc:docMk/>
            <pc:sldMk cId="1031657959" sldId="880"/>
            <ac:spMk id="2" creationId="{645E008D-4D4B-1244-9568-1C3C530F737F}"/>
          </ac:spMkLst>
        </pc:spChg>
        <pc:spChg chg="del">
          <ac:chgData name="Antonio Candia Torres" userId="c66fc691-4246-4d53-8ff0-36beadcd7abd" providerId="ADAL" clId="{1D12E36E-76A3-4D59-9AFA-766A6B57FA8B}" dt="2024-10-31T04:10:56.860" v="155" actId="478"/>
          <ac:spMkLst>
            <pc:docMk/>
            <pc:sldMk cId="1031657959" sldId="880"/>
            <ac:spMk id="3" creationId="{160FE94B-B45A-C000-1DDD-1702C300A02C}"/>
          </ac:spMkLst>
        </pc:spChg>
        <pc:picChg chg="add mod">
          <ac:chgData name="Antonio Candia Torres" userId="c66fc691-4246-4d53-8ff0-36beadcd7abd" providerId="ADAL" clId="{1D12E36E-76A3-4D59-9AFA-766A6B57FA8B}" dt="2024-10-31T04:11:54.955" v="158" actId="14100"/>
          <ac:picMkLst>
            <pc:docMk/>
            <pc:sldMk cId="1031657959" sldId="880"/>
            <ac:picMk id="5" creationId="{0A3AE7AD-8505-75B2-D860-8227A0C5C36E}"/>
          </ac:picMkLst>
        </pc:picChg>
      </pc:sldChg>
      <pc:sldChg chg="addSp delSp new mod">
        <pc:chgData name="Antonio Candia Torres" userId="c66fc691-4246-4d53-8ff0-36beadcd7abd" providerId="ADAL" clId="{1D12E36E-76A3-4D59-9AFA-766A6B57FA8B}" dt="2024-10-31T04:12:35.291" v="163" actId="22"/>
        <pc:sldMkLst>
          <pc:docMk/>
          <pc:sldMk cId="489390528" sldId="881"/>
        </pc:sldMkLst>
        <pc:spChg chg="del">
          <ac:chgData name="Antonio Candia Torres" userId="c66fc691-4246-4d53-8ff0-36beadcd7abd" providerId="ADAL" clId="{1D12E36E-76A3-4D59-9AFA-766A6B57FA8B}" dt="2024-10-31T04:12:14.140" v="161" actId="478"/>
          <ac:spMkLst>
            <pc:docMk/>
            <pc:sldMk cId="489390528" sldId="881"/>
            <ac:spMk id="2" creationId="{E2E308A2-9417-917D-2781-9C4182BAA60B}"/>
          </ac:spMkLst>
        </pc:spChg>
        <pc:spChg chg="del">
          <ac:chgData name="Antonio Candia Torres" userId="c66fc691-4246-4d53-8ff0-36beadcd7abd" providerId="ADAL" clId="{1D12E36E-76A3-4D59-9AFA-766A6B57FA8B}" dt="2024-10-31T04:12:13.213" v="160" actId="478"/>
          <ac:spMkLst>
            <pc:docMk/>
            <pc:sldMk cId="489390528" sldId="881"/>
            <ac:spMk id="3" creationId="{A07F3173-D869-944C-FA3D-CF36D5F33C92}"/>
          </ac:spMkLst>
        </pc:spChg>
        <pc:picChg chg="add">
          <ac:chgData name="Antonio Candia Torres" userId="c66fc691-4246-4d53-8ff0-36beadcd7abd" providerId="ADAL" clId="{1D12E36E-76A3-4D59-9AFA-766A6B57FA8B}" dt="2024-10-31T04:12:30.685" v="162" actId="22"/>
          <ac:picMkLst>
            <pc:docMk/>
            <pc:sldMk cId="489390528" sldId="881"/>
            <ac:picMk id="5" creationId="{CA13DBDE-D0DC-E4FD-88FD-929AC81CBD20}"/>
          </ac:picMkLst>
        </pc:picChg>
        <pc:picChg chg="add">
          <ac:chgData name="Antonio Candia Torres" userId="c66fc691-4246-4d53-8ff0-36beadcd7abd" providerId="ADAL" clId="{1D12E36E-76A3-4D59-9AFA-766A6B57FA8B}" dt="2024-10-31T04:12:35.291" v="163" actId="22"/>
          <ac:picMkLst>
            <pc:docMk/>
            <pc:sldMk cId="489390528" sldId="881"/>
            <ac:picMk id="7" creationId="{2B147486-A06A-B78C-85C7-F5AF65FE1B5F}"/>
          </ac:picMkLst>
        </pc:picChg>
      </pc:sldChg>
      <pc:sldChg chg="addSp delSp new mod">
        <pc:chgData name="Antonio Candia Torres" userId="c66fc691-4246-4d53-8ff0-36beadcd7abd" providerId="ADAL" clId="{1D12E36E-76A3-4D59-9AFA-766A6B57FA8B}" dt="2024-10-31T04:13:13.382" v="168" actId="22"/>
        <pc:sldMkLst>
          <pc:docMk/>
          <pc:sldMk cId="492895687" sldId="882"/>
        </pc:sldMkLst>
        <pc:spChg chg="del">
          <ac:chgData name="Antonio Candia Torres" userId="c66fc691-4246-4d53-8ff0-36beadcd7abd" providerId="ADAL" clId="{1D12E36E-76A3-4D59-9AFA-766A6B57FA8B}" dt="2024-10-31T04:12:42.922" v="166" actId="478"/>
          <ac:spMkLst>
            <pc:docMk/>
            <pc:sldMk cId="492895687" sldId="882"/>
            <ac:spMk id="2" creationId="{B56E7DCB-30F0-0A45-4194-F9DBCC9BC3CF}"/>
          </ac:spMkLst>
        </pc:spChg>
        <pc:spChg chg="del">
          <ac:chgData name="Antonio Candia Torres" userId="c66fc691-4246-4d53-8ff0-36beadcd7abd" providerId="ADAL" clId="{1D12E36E-76A3-4D59-9AFA-766A6B57FA8B}" dt="2024-10-31T04:12:41.130" v="165" actId="478"/>
          <ac:spMkLst>
            <pc:docMk/>
            <pc:sldMk cId="492895687" sldId="882"/>
            <ac:spMk id="3" creationId="{4655D181-983E-0F5E-8E3D-26EB3FF176AE}"/>
          </ac:spMkLst>
        </pc:spChg>
        <pc:picChg chg="add">
          <ac:chgData name="Antonio Candia Torres" userId="c66fc691-4246-4d53-8ff0-36beadcd7abd" providerId="ADAL" clId="{1D12E36E-76A3-4D59-9AFA-766A6B57FA8B}" dt="2024-10-31T04:13:08.977" v="167" actId="22"/>
          <ac:picMkLst>
            <pc:docMk/>
            <pc:sldMk cId="492895687" sldId="882"/>
            <ac:picMk id="5" creationId="{1260ACD6-A7A7-4799-6D9B-B3D4535DE61A}"/>
          </ac:picMkLst>
        </pc:picChg>
        <pc:picChg chg="add">
          <ac:chgData name="Antonio Candia Torres" userId="c66fc691-4246-4d53-8ff0-36beadcd7abd" providerId="ADAL" clId="{1D12E36E-76A3-4D59-9AFA-766A6B57FA8B}" dt="2024-10-31T04:13:13.382" v="168" actId="22"/>
          <ac:picMkLst>
            <pc:docMk/>
            <pc:sldMk cId="492895687" sldId="882"/>
            <ac:picMk id="7" creationId="{D6F470F3-DE6A-8196-4362-162348CE55C0}"/>
          </ac:picMkLst>
        </pc:picChg>
      </pc:sldChg>
      <pc:sldChg chg="addSp delSp new mod">
        <pc:chgData name="Antonio Candia Torres" userId="c66fc691-4246-4d53-8ff0-36beadcd7abd" providerId="ADAL" clId="{1D12E36E-76A3-4D59-9AFA-766A6B57FA8B}" dt="2024-10-31T04:14:21.300" v="172" actId="22"/>
        <pc:sldMkLst>
          <pc:docMk/>
          <pc:sldMk cId="633386636" sldId="883"/>
        </pc:sldMkLst>
        <pc:spChg chg="del">
          <ac:chgData name="Antonio Candia Torres" userId="c66fc691-4246-4d53-8ff0-36beadcd7abd" providerId="ADAL" clId="{1D12E36E-76A3-4D59-9AFA-766A6B57FA8B}" dt="2024-10-31T04:14:18.995" v="171" actId="478"/>
          <ac:spMkLst>
            <pc:docMk/>
            <pc:sldMk cId="633386636" sldId="883"/>
            <ac:spMk id="2" creationId="{022C5268-0770-8CE4-1CFC-286D8E2647F6}"/>
          </ac:spMkLst>
        </pc:spChg>
        <pc:spChg chg="del">
          <ac:chgData name="Antonio Candia Torres" userId="c66fc691-4246-4d53-8ff0-36beadcd7abd" providerId="ADAL" clId="{1D12E36E-76A3-4D59-9AFA-766A6B57FA8B}" dt="2024-10-31T04:14:17.525" v="170" actId="478"/>
          <ac:spMkLst>
            <pc:docMk/>
            <pc:sldMk cId="633386636" sldId="883"/>
            <ac:spMk id="3" creationId="{C4DD9DCB-35A7-716E-8C53-CE43C522A060}"/>
          </ac:spMkLst>
        </pc:spChg>
        <pc:picChg chg="add">
          <ac:chgData name="Antonio Candia Torres" userId="c66fc691-4246-4d53-8ff0-36beadcd7abd" providerId="ADAL" clId="{1D12E36E-76A3-4D59-9AFA-766A6B57FA8B}" dt="2024-10-31T04:14:21.300" v="172" actId="22"/>
          <ac:picMkLst>
            <pc:docMk/>
            <pc:sldMk cId="633386636" sldId="883"/>
            <ac:picMk id="5" creationId="{CD6BCFE4-586E-D32E-273A-911D99249226}"/>
          </ac:picMkLst>
        </pc:picChg>
      </pc:sldChg>
    </pc:docChg>
  </pc:docChgLst>
  <pc:docChgLst>
    <pc:chgData name="Jorge Esteban Camargo Forero" userId="ee79e5f4-13e3-4b16-9a8f-d9656972343c" providerId="ADAL" clId="{5B439A69-BBC6-4B77-96C3-BF83940E3CCF}"/>
    <pc:docChg chg="modSld">
      <pc:chgData name="Jorge Esteban Camargo Forero" userId="ee79e5f4-13e3-4b16-9a8f-d9656972343c" providerId="ADAL" clId="{5B439A69-BBC6-4B77-96C3-BF83940E3CCF}" dt="2024-02-07T20:22:47.694" v="10" actId="20577"/>
      <pc:docMkLst>
        <pc:docMk/>
      </pc:docMkLst>
      <pc:sldChg chg="modSp mod">
        <pc:chgData name="Jorge Esteban Camargo Forero" userId="ee79e5f4-13e3-4b16-9a8f-d9656972343c" providerId="ADAL" clId="{5B439A69-BBC6-4B77-96C3-BF83940E3CCF}" dt="2024-02-07T20:22:47.694" v="10" actId="20577"/>
        <pc:sldMkLst>
          <pc:docMk/>
          <pc:sldMk cId="112435058" sldId="261"/>
        </pc:sldMkLst>
        <pc:spChg chg="mod">
          <ac:chgData name="Jorge Esteban Camargo Forero" userId="ee79e5f4-13e3-4b16-9a8f-d9656972343c" providerId="ADAL" clId="{5B439A69-BBC6-4B77-96C3-BF83940E3CCF}" dt="2024-02-07T20:22:47.694" v="10" actId="20577"/>
          <ac:spMkLst>
            <pc:docMk/>
            <pc:sldMk cId="112435058" sldId="261"/>
            <ac:spMk id="7" creationId="{F37B15BE-06EF-72C4-CFE2-31F1550C1D59}"/>
          </ac:spMkLst>
        </pc:spChg>
      </pc:sldChg>
    </pc:docChg>
  </pc:docChgLst>
  <pc:docChgLst>
    <pc:chgData name="Antonio Candia" userId="c66fc691-4246-4d53-8ff0-36beadcd7abd" providerId="ADAL" clId="{8D624722-9755-46E0-AC7C-DB123FB2FBDC}"/>
    <pc:docChg chg="modSld">
      <pc:chgData name="Antonio Candia" userId="c66fc691-4246-4d53-8ff0-36beadcd7abd" providerId="ADAL" clId="{8D624722-9755-46E0-AC7C-DB123FB2FBDC}" dt="2024-05-13T15:29:50.737" v="1" actId="14100"/>
      <pc:docMkLst>
        <pc:docMk/>
      </pc:docMkLst>
      <pc:sldChg chg="modSp mod">
        <pc:chgData name="Antonio Candia" userId="c66fc691-4246-4d53-8ff0-36beadcd7abd" providerId="ADAL" clId="{8D624722-9755-46E0-AC7C-DB123FB2FBDC}" dt="2024-05-13T15:29:50.737" v="1" actId="14100"/>
        <pc:sldMkLst>
          <pc:docMk/>
          <pc:sldMk cId="4173815956" sldId="277"/>
        </pc:sldMkLst>
        <pc:grpChg chg="mod">
          <ac:chgData name="Antonio Candia" userId="c66fc691-4246-4d53-8ff0-36beadcd7abd" providerId="ADAL" clId="{8D624722-9755-46E0-AC7C-DB123FB2FBDC}" dt="2024-05-13T15:29:50.737" v="1" actId="14100"/>
          <ac:grpSpMkLst>
            <pc:docMk/>
            <pc:sldMk cId="4173815956" sldId="277"/>
            <ac:grpSpMk id="9" creationId="{DD0212A0-5DBA-1F76-8699-DEE49A54FA61}"/>
          </ac:grpSpMkLst>
        </pc:grpChg>
      </pc:sldChg>
      <pc:sldChg chg="modSp mod">
        <pc:chgData name="Antonio Candia" userId="c66fc691-4246-4d53-8ff0-36beadcd7abd" providerId="ADAL" clId="{8D624722-9755-46E0-AC7C-DB123FB2FBDC}" dt="2024-05-13T15:29:44.743" v="0" actId="14100"/>
        <pc:sldMkLst>
          <pc:docMk/>
          <pc:sldMk cId="1235469331" sldId="317"/>
        </pc:sldMkLst>
        <pc:spChg chg="mod">
          <ac:chgData name="Antonio Candia" userId="c66fc691-4246-4d53-8ff0-36beadcd7abd" providerId="ADAL" clId="{8D624722-9755-46E0-AC7C-DB123FB2FBDC}" dt="2024-05-13T15:29:44.743" v="0" actId="14100"/>
          <ac:spMkLst>
            <pc:docMk/>
            <pc:sldMk cId="1235469331" sldId="317"/>
            <ac:spMk id="7" creationId="{0FFACEC2-9BDC-1B95-8E15-DAE1EADEF3E9}"/>
          </ac:spMkLst>
        </pc:spChg>
      </pc:sldChg>
    </pc:docChg>
  </pc:docChgLst>
  <pc:docChgLst>
    <pc:chgData name="Michelle Natalia Picon Salinas" userId="S::mpicon@flar.net::2587e1e9-9f21-4b7b-b919-8ef356ce05c7" providerId="AD" clId="Web-{10957490-B210-234D-261F-773EA5A05B06}"/>
    <pc:docChg chg="addSld delSld">
      <pc:chgData name="Michelle Natalia Picon Salinas" userId="S::mpicon@flar.net::2587e1e9-9f21-4b7b-b919-8ef356ce05c7" providerId="AD" clId="Web-{10957490-B210-234D-261F-773EA5A05B06}" dt="2024-05-10T18:01:22.688" v="5"/>
      <pc:docMkLst>
        <pc:docMk/>
      </pc:docMkLst>
      <pc:sldChg chg="del">
        <pc:chgData name="Michelle Natalia Picon Salinas" userId="S::mpicon@flar.net::2587e1e9-9f21-4b7b-b919-8ef356ce05c7" providerId="AD" clId="Web-{10957490-B210-234D-261F-773EA5A05B06}" dt="2024-05-10T18:01:22.688" v="5"/>
        <pc:sldMkLst>
          <pc:docMk/>
          <pc:sldMk cId="3309053187" sldId="259"/>
        </pc:sldMkLst>
      </pc:sldChg>
      <pc:sldChg chg="del">
        <pc:chgData name="Michelle Natalia Picon Salinas" userId="S::mpicon@flar.net::2587e1e9-9f21-4b7b-b919-8ef356ce05c7" providerId="AD" clId="Web-{10957490-B210-234D-261F-773EA5A05B06}" dt="2024-05-10T18:01:22.626" v="4"/>
        <pc:sldMkLst>
          <pc:docMk/>
          <pc:sldMk cId="2609688299" sldId="260"/>
        </pc:sldMkLst>
      </pc:sldChg>
      <pc:sldChg chg="del">
        <pc:chgData name="Michelle Natalia Picon Salinas" userId="S::mpicon@flar.net::2587e1e9-9f21-4b7b-b919-8ef356ce05c7" providerId="AD" clId="Web-{10957490-B210-234D-261F-773EA5A05B06}" dt="2024-05-10T18:01:22.267" v="3"/>
        <pc:sldMkLst>
          <pc:docMk/>
          <pc:sldMk cId="112435058" sldId="261"/>
        </pc:sldMkLst>
      </pc:sldChg>
      <pc:sldChg chg="add">
        <pc:chgData name="Michelle Natalia Picon Salinas" userId="S::mpicon@flar.net::2587e1e9-9f21-4b7b-b919-8ef356ce05c7" providerId="AD" clId="Web-{10957490-B210-234D-261F-773EA5A05B06}" dt="2024-05-10T18:01:17.688" v="1"/>
        <pc:sldMkLst>
          <pc:docMk/>
          <pc:sldMk cId="2245682830" sldId="274"/>
        </pc:sldMkLst>
      </pc:sldChg>
      <pc:sldChg chg="add">
        <pc:chgData name="Michelle Natalia Picon Salinas" userId="S::mpicon@flar.net::2587e1e9-9f21-4b7b-b919-8ef356ce05c7" providerId="AD" clId="Web-{10957490-B210-234D-261F-773EA5A05B06}" dt="2024-05-10T18:01:17.673" v="0"/>
        <pc:sldMkLst>
          <pc:docMk/>
          <pc:sldMk cId="964044274" sldId="313"/>
        </pc:sldMkLst>
      </pc:sldChg>
      <pc:sldChg chg="add">
        <pc:chgData name="Michelle Natalia Picon Salinas" userId="S::mpicon@flar.net::2587e1e9-9f21-4b7b-b919-8ef356ce05c7" providerId="AD" clId="Web-{10957490-B210-234D-261F-773EA5A05B06}" dt="2024-05-10T18:01:17.704" v="2"/>
        <pc:sldMkLst>
          <pc:docMk/>
          <pc:sldMk cId="2265455275" sldId="314"/>
        </pc:sldMkLst>
      </pc:sldChg>
    </pc:docChg>
  </pc:docChgLst>
  <pc:docChgLst>
    <pc:chgData name="Michelle Natalia Picon Salinas" userId="S::mpicon@flar.net::2587e1e9-9f21-4b7b-b919-8ef356ce05c7" providerId="AD" clId="Web-{A231610C-9338-BDD9-7CF6-1761753B1204}"/>
    <pc:docChg chg="addSld delSld modSld">
      <pc:chgData name="Michelle Natalia Picon Salinas" userId="S::mpicon@flar.net::2587e1e9-9f21-4b7b-b919-8ef356ce05c7" providerId="AD" clId="Web-{A231610C-9338-BDD9-7CF6-1761753B1204}" dt="2024-05-10T20:40:24.607" v="416"/>
      <pc:docMkLst>
        <pc:docMk/>
      </pc:docMkLst>
      <pc:sldChg chg="addSp delSp modSp">
        <pc:chgData name="Michelle Natalia Picon Salinas" userId="S::mpicon@flar.net::2587e1e9-9f21-4b7b-b919-8ef356ce05c7" providerId="AD" clId="Web-{A231610C-9338-BDD9-7CF6-1761753B1204}" dt="2024-05-10T18:15:59.110" v="30" actId="688"/>
        <pc:sldMkLst>
          <pc:docMk/>
          <pc:sldMk cId="2102150215" sldId="263"/>
        </pc:sldMkLst>
        <pc:spChg chg="add mod">
          <ac:chgData name="Michelle Natalia Picon Salinas" userId="S::mpicon@flar.net::2587e1e9-9f21-4b7b-b919-8ef356ce05c7" providerId="AD" clId="Web-{A231610C-9338-BDD9-7CF6-1761753B1204}" dt="2024-05-10T18:14:52.967" v="19" actId="20577"/>
          <ac:spMkLst>
            <pc:docMk/>
            <pc:sldMk cId="2102150215" sldId="263"/>
            <ac:spMk id="3" creationId="{DF5E6CA5-FD39-50EF-0C54-799E9B3EB6AE}"/>
          </ac:spMkLst>
        </pc:spChg>
        <pc:spChg chg="del mod">
          <ac:chgData name="Michelle Natalia Picon Salinas" userId="S::mpicon@flar.net::2587e1e9-9f21-4b7b-b919-8ef356ce05c7" providerId="AD" clId="Web-{A231610C-9338-BDD9-7CF6-1761753B1204}" dt="2024-05-10T18:12:56.511" v="2"/>
          <ac:spMkLst>
            <pc:docMk/>
            <pc:sldMk cId="2102150215" sldId="263"/>
            <ac:spMk id="7" creationId="{F37B15BE-06EF-72C4-CFE2-31F1550C1D59}"/>
          </ac:spMkLst>
        </pc:spChg>
        <pc:picChg chg="add mod">
          <ac:chgData name="Michelle Natalia Picon Salinas" userId="S::mpicon@flar.net::2587e1e9-9f21-4b7b-b919-8ef356ce05c7" providerId="AD" clId="Web-{A231610C-9338-BDD9-7CF6-1761753B1204}" dt="2024-05-10T18:15:59.110" v="30" actId="688"/>
          <ac:picMkLst>
            <pc:docMk/>
            <pc:sldMk cId="2102150215" sldId="263"/>
            <ac:picMk id="4" creationId="{3ABC1AD3-41BB-16F4-CB32-E3998466535D}"/>
          </ac:picMkLst>
        </pc:picChg>
        <pc:picChg chg="del">
          <ac:chgData name="Michelle Natalia Picon Salinas" userId="S::mpicon@flar.net::2587e1e9-9f21-4b7b-b919-8ef356ce05c7" providerId="AD" clId="Web-{A231610C-9338-BDD9-7CF6-1761753B1204}" dt="2024-05-10T18:15:02.514" v="20"/>
          <ac:picMkLst>
            <pc:docMk/>
            <pc:sldMk cId="2102150215" sldId="263"/>
            <ac:picMk id="5" creationId="{56204D84-E24D-178C-C78E-6DD24A01822F}"/>
          </ac:picMkLst>
        </pc:picChg>
      </pc:sldChg>
      <pc:sldChg chg="del">
        <pc:chgData name="Michelle Natalia Picon Salinas" userId="S::mpicon@flar.net::2587e1e9-9f21-4b7b-b919-8ef356ce05c7" providerId="AD" clId="Web-{A231610C-9338-BDD9-7CF6-1761753B1204}" dt="2024-05-10T18:16:33.158" v="31"/>
        <pc:sldMkLst>
          <pc:docMk/>
          <pc:sldMk cId="2558212979" sldId="264"/>
        </pc:sldMkLst>
      </pc:sldChg>
      <pc:sldChg chg="addSp delSp modSp">
        <pc:chgData name="Michelle Natalia Picon Salinas" userId="S::mpicon@flar.net::2587e1e9-9f21-4b7b-b919-8ef356ce05c7" providerId="AD" clId="Web-{A231610C-9338-BDD9-7CF6-1761753B1204}" dt="2024-05-10T18:21:42.604" v="104"/>
        <pc:sldMkLst>
          <pc:docMk/>
          <pc:sldMk cId="3205688006" sldId="266"/>
        </pc:sldMkLst>
        <pc:spChg chg="mod">
          <ac:chgData name="Michelle Natalia Picon Salinas" userId="S::mpicon@flar.net::2587e1e9-9f21-4b7b-b919-8ef356ce05c7" providerId="AD" clId="Web-{A231610C-9338-BDD9-7CF6-1761753B1204}" dt="2024-05-10T18:16:52.783" v="38" actId="20577"/>
          <ac:spMkLst>
            <pc:docMk/>
            <pc:sldMk cId="3205688006" sldId="266"/>
            <ac:spMk id="2" creationId="{E139CB06-4FCD-5C20-0026-D47DC573FBED}"/>
          </ac:spMkLst>
        </pc:spChg>
        <pc:spChg chg="del">
          <ac:chgData name="Michelle Natalia Picon Salinas" userId="S::mpicon@flar.net::2587e1e9-9f21-4b7b-b919-8ef356ce05c7" providerId="AD" clId="Web-{A231610C-9338-BDD9-7CF6-1761753B1204}" dt="2024-05-10T18:17:00.174" v="39"/>
          <ac:spMkLst>
            <pc:docMk/>
            <pc:sldMk cId="3205688006" sldId="266"/>
            <ac:spMk id="3" creationId="{4772D04F-2C8E-FD4B-C551-67CEE6AFE1E9}"/>
          </ac:spMkLst>
        </pc:spChg>
        <pc:spChg chg="add mod">
          <ac:chgData name="Michelle Natalia Picon Salinas" userId="S::mpicon@flar.net::2587e1e9-9f21-4b7b-b919-8ef356ce05c7" providerId="AD" clId="Web-{A231610C-9338-BDD9-7CF6-1761753B1204}" dt="2024-05-10T18:21:06.431" v="95" actId="1076"/>
          <ac:spMkLst>
            <pc:docMk/>
            <pc:sldMk cId="3205688006" sldId="266"/>
            <ac:spMk id="5" creationId="{1400FC00-24C4-075B-5F78-874E1F745A15}"/>
          </ac:spMkLst>
        </pc:spChg>
        <pc:spChg chg="del">
          <ac:chgData name="Michelle Natalia Picon Salinas" userId="S::mpicon@flar.net::2587e1e9-9f21-4b7b-b919-8ef356ce05c7" providerId="AD" clId="Web-{A231610C-9338-BDD9-7CF6-1761753B1204}" dt="2024-05-10T18:17:04.362" v="40"/>
          <ac:spMkLst>
            <pc:docMk/>
            <pc:sldMk cId="3205688006" sldId="266"/>
            <ac:spMk id="7" creationId="{F37B15BE-06EF-72C4-CFE2-31F1550C1D59}"/>
          </ac:spMkLst>
        </pc:spChg>
        <pc:spChg chg="mod">
          <ac:chgData name="Michelle Natalia Picon Salinas" userId="S::mpicon@flar.net::2587e1e9-9f21-4b7b-b919-8ef356ce05c7" providerId="AD" clId="Web-{A231610C-9338-BDD9-7CF6-1761753B1204}" dt="2024-05-10T18:16:45.846" v="32"/>
          <ac:spMkLst>
            <pc:docMk/>
            <pc:sldMk cId="3205688006" sldId="266"/>
            <ac:spMk id="8" creationId="{68F2EE88-4065-6BAA-7F42-0C95E17D1477}"/>
          </ac:spMkLst>
        </pc:spChg>
        <pc:spChg chg="add mod">
          <ac:chgData name="Michelle Natalia Picon Salinas" userId="S::mpicon@flar.net::2587e1e9-9f21-4b7b-b919-8ef356ce05c7" providerId="AD" clId="Web-{A231610C-9338-BDD9-7CF6-1761753B1204}" dt="2024-05-10T18:21:06.447" v="97" actId="1076"/>
          <ac:spMkLst>
            <pc:docMk/>
            <pc:sldMk cId="3205688006" sldId="266"/>
            <ac:spMk id="10" creationId="{8FC740B1-44BE-699C-E8C7-0E14ADEBBA34}"/>
          </ac:spMkLst>
        </pc:spChg>
        <pc:spChg chg="add mod">
          <ac:chgData name="Michelle Natalia Picon Salinas" userId="S::mpicon@flar.net::2587e1e9-9f21-4b7b-b919-8ef356ce05c7" providerId="AD" clId="Web-{A231610C-9338-BDD9-7CF6-1761753B1204}" dt="2024-05-10T18:21:42.604" v="104"/>
          <ac:spMkLst>
            <pc:docMk/>
            <pc:sldMk cId="3205688006" sldId="266"/>
            <ac:spMk id="12" creationId="{F54B6D8D-26CC-0408-C827-D89D63FBD047}"/>
          </ac:spMkLst>
        </pc:spChg>
        <pc:picChg chg="del">
          <ac:chgData name="Michelle Natalia Picon Salinas" userId="S::mpicon@flar.net::2587e1e9-9f21-4b7b-b919-8ef356ce05c7" providerId="AD" clId="Web-{A231610C-9338-BDD9-7CF6-1761753B1204}" dt="2024-05-10T18:18:14.254" v="58"/>
          <ac:picMkLst>
            <pc:docMk/>
            <pc:sldMk cId="3205688006" sldId="266"/>
            <ac:picMk id="6" creationId="{EDBB5A4C-8841-D7A2-013A-628972E35C04}"/>
          </ac:picMkLst>
        </pc:picChg>
        <pc:picChg chg="add mod">
          <ac:chgData name="Michelle Natalia Picon Salinas" userId="S::mpicon@flar.net::2587e1e9-9f21-4b7b-b919-8ef356ce05c7" providerId="AD" clId="Web-{A231610C-9338-BDD9-7CF6-1761753B1204}" dt="2024-05-10T18:21:06.447" v="96" actId="1076"/>
          <ac:picMkLst>
            <pc:docMk/>
            <pc:sldMk cId="3205688006" sldId="266"/>
            <ac:picMk id="9" creationId="{F6AA018B-473C-6E9F-0C9F-4638B8904877}"/>
          </ac:picMkLst>
        </pc:picChg>
      </pc:sldChg>
      <pc:sldChg chg="addSp delSp modSp">
        <pc:chgData name="Michelle Natalia Picon Salinas" userId="S::mpicon@flar.net::2587e1e9-9f21-4b7b-b919-8ef356ce05c7" providerId="AD" clId="Web-{A231610C-9338-BDD9-7CF6-1761753B1204}" dt="2024-05-10T19:39:41.334" v="129" actId="1076"/>
        <pc:sldMkLst>
          <pc:docMk/>
          <pc:sldMk cId="4197011616" sldId="268"/>
        </pc:sldMkLst>
        <pc:spChg chg="mod">
          <ac:chgData name="Michelle Natalia Picon Salinas" userId="S::mpicon@flar.net::2587e1e9-9f21-4b7b-b919-8ef356ce05c7" providerId="AD" clId="Web-{A231610C-9338-BDD9-7CF6-1761753B1204}" dt="2024-05-10T19:39:41.334" v="129" actId="1076"/>
          <ac:spMkLst>
            <pc:docMk/>
            <pc:sldMk cId="4197011616" sldId="268"/>
            <ac:spMk id="2" creationId="{E139CB06-4FCD-5C20-0026-D47DC573FBED}"/>
          </ac:spMkLst>
        </pc:spChg>
        <pc:spChg chg="mod">
          <ac:chgData name="Michelle Natalia Picon Salinas" userId="S::mpicon@flar.net::2587e1e9-9f21-4b7b-b919-8ef356ce05c7" providerId="AD" clId="Web-{A231610C-9338-BDD9-7CF6-1761753B1204}" dt="2024-05-10T19:33:54.146" v="117" actId="20577"/>
          <ac:spMkLst>
            <pc:docMk/>
            <pc:sldMk cId="4197011616" sldId="268"/>
            <ac:spMk id="5" creationId="{F2FE2E03-8B13-055D-65EA-048EBAABD093}"/>
          </ac:spMkLst>
        </pc:spChg>
        <pc:spChg chg="del mod">
          <ac:chgData name="Michelle Natalia Picon Salinas" userId="S::mpicon@flar.net::2587e1e9-9f21-4b7b-b919-8ef356ce05c7" providerId="AD" clId="Web-{A231610C-9338-BDD9-7CF6-1761753B1204}" dt="2024-05-10T19:39:22.411" v="124"/>
          <ac:spMkLst>
            <pc:docMk/>
            <pc:sldMk cId="4197011616" sldId="268"/>
            <ac:spMk id="8" creationId="{68F2EE88-4065-6BAA-7F42-0C95E17D1477}"/>
          </ac:spMkLst>
        </pc:spChg>
        <pc:grpChg chg="del">
          <ac:chgData name="Michelle Natalia Picon Salinas" userId="S::mpicon@flar.net::2587e1e9-9f21-4b7b-b919-8ef356ce05c7" providerId="AD" clId="Web-{A231610C-9338-BDD9-7CF6-1761753B1204}" dt="2024-05-10T19:34:01.115" v="118"/>
          <ac:grpSpMkLst>
            <pc:docMk/>
            <pc:sldMk cId="4197011616" sldId="268"/>
            <ac:grpSpMk id="21" creationId="{C8968CE4-EA66-601A-EEA8-A34503CCCCB2}"/>
          </ac:grpSpMkLst>
        </pc:grpChg>
        <pc:picChg chg="add mod">
          <ac:chgData name="Michelle Natalia Picon Salinas" userId="S::mpicon@flar.net::2587e1e9-9f21-4b7b-b919-8ef356ce05c7" providerId="AD" clId="Web-{A231610C-9338-BDD9-7CF6-1761753B1204}" dt="2024-05-10T19:38:57.426" v="121" actId="1076"/>
          <ac:picMkLst>
            <pc:docMk/>
            <pc:sldMk cId="4197011616" sldId="268"/>
            <ac:picMk id="10" creationId="{71B46C47-F7A2-3064-429B-9AF50EEE3BA1}"/>
          </ac:picMkLst>
        </pc:picChg>
        <pc:cxnChg chg="del">
          <ac:chgData name="Michelle Natalia Picon Salinas" userId="S::mpicon@flar.net::2587e1e9-9f21-4b7b-b919-8ef356ce05c7" providerId="AD" clId="Web-{A231610C-9338-BDD9-7CF6-1761753B1204}" dt="2024-05-10T19:39:18.349" v="122"/>
          <ac:cxnSpMkLst>
            <pc:docMk/>
            <pc:sldMk cId="4197011616" sldId="268"/>
            <ac:cxnSpMk id="11" creationId="{BB870FE0-E06F-0FFC-DB08-032598FA517B}"/>
          </ac:cxnSpMkLst>
        </pc:cxnChg>
        <pc:cxnChg chg="del">
          <ac:chgData name="Michelle Natalia Picon Salinas" userId="S::mpicon@flar.net::2587e1e9-9f21-4b7b-b919-8ef356ce05c7" providerId="AD" clId="Web-{A231610C-9338-BDD9-7CF6-1761753B1204}" dt="2024-05-10T19:39:19.161" v="123"/>
          <ac:cxnSpMkLst>
            <pc:docMk/>
            <pc:sldMk cId="4197011616" sldId="268"/>
            <ac:cxnSpMk id="15" creationId="{E732B63E-4FAE-A315-0444-FB6E27ECE2A0}"/>
          </ac:cxnSpMkLst>
        </pc:cxnChg>
      </pc:sldChg>
      <pc:sldChg chg="addSp delSp modSp">
        <pc:chgData name="Michelle Natalia Picon Salinas" userId="S::mpicon@flar.net::2587e1e9-9f21-4b7b-b919-8ef356ce05c7" providerId="AD" clId="Web-{A231610C-9338-BDD9-7CF6-1761753B1204}" dt="2024-05-10T19:46:31.446" v="196"/>
        <pc:sldMkLst>
          <pc:docMk/>
          <pc:sldMk cId="1603740895" sldId="269"/>
        </pc:sldMkLst>
        <pc:spChg chg="mod">
          <ac:chgData name="Michelle Natalia Picon Salinas" userId="S::mpicon@flar.net::2587e1e9-9f21-4b7b-b919-8ef356ce05c7" providerId="AD" clId="Web-{A231610C-9338-BDD9-7CF6-1761753B1204}" dt="2024-05-10T19:43:35.001" v="138" actId="20577"/>
          <ac:spMkLst>
            <pc:docMk/>
            <pc:sldMk cId="1603740895" sldId="269"/>
            <ac:spMk id="2" creationId="{004E62DB-71B9-9197-3AD6-DC13FCFE4B6F}"/>
          </ac:spMkLst>
        </pc:spChg>
        <pc:spChg chg="mod">
          <ac:chgData name="Michelle Natalia Picon Salinas" userId="S::mpicon@flar.net::2587e1e9-9f21-4b7b-b919-8ef356ce05c7" providerId="AD" clId="Web-{A231610C-9338-BDD9-7CF6-1761753B1204}" dt="2024-05-10T19:44:41.613" v="170" actId="14100"/>
          <ac:spMkLst>
            <pc:docMk/>
            <pc:sldMk cId="1603740895" sldId="269"/>
            <ac:spMk id="4" creationId="{C76F76AC-8AB8-D98C-E9C4-38886EEF7B66}"/>
          </ac:spMkLst>
        </pc:spChg>
        <pc:spChg chg="add mod ord">
          <ac:chgData name="Michelle Natalia Picon Salinas" userId="S::mpicon@flar.net::2587e1e9-9f21-4b7b-b919-8ef356ce05c7" providerId="AD" clId="Web-{A231610C-9338-BDD9-7CF6-1761753B1204}" dt="2024-05-10T19:45:59.976" v="188" actId="14100"/>
          <ac:spMkLst>
            <pc:docMk/>
            <pc:sldMk cId="1603740895" sldId="269"/>
            <ac:spMk id="5" creationId="{DD179647-3846-F7B9-5589-3D28B4C29BE8}"/>
          </ac:spMkLst>
        </pc:spChg>
        <pc:spChg chg="mod">
          <ac:chgData name="Michelle Natalia Picon Salinas" userId="S::mpicon@flar.net::2587e1e9-9f21-4b7b-b919-8ef356ce05c7" providerId="AD" clId="Web-{A231610C-9338-BDD9-7CF6-1761753B1204}" dt="2024-05-10T19:44:47.879" v="171" actId="1076"/>
          <ac:spMkLst>
            <pc:docMk/>
            <pc:sldMk cId="1603740895" sldId="269"/>
            <ac:spMk id="7" creationId="{3138F005-3FD4-80DF-6A33-284ED68A4568}"/>
          </ac:spMkLst>
        </pc:spChg>
        <pc:spChg chg="mod">
          <ac:chgData name="Michelle Natalia Picon Salinas" userId="S::mpicon@flar.net::2587e1e9-9f21-4b7b-b919-8ef356ce05c7" providerId="AD" clId="Web-{A231610C-9338-BDD9-7CF6-1761753B1204}" dt="2024-05-10T19:43:20.391" v="130"/>
          <ac:spMkLst>
            <pc:docMk/>
            <pc:sldMk cId="1603740895" sldId="269"/>
            <ac:spMk id="8" creationId="{612A2353-7393-9C99-5DA7-CAB13BF45FC7}"/>
          </ac:spMkLst>
        </pc:spChg>
        <pc:picChg chg="add mod modCrop">
          <ac:chgData name="Michelle Natalia Picon Salinas" userId="S::mpicon@flar.net::2587e1e9-9f21-4b7b-b919-8ef356ce05c7" providerId="AD" clId="Web-{A231610C-9338-BDD9-7CF6-1761753B1204}" dt="2024-05-10T19:46:31.446" v="196"/>
          <ac:picMkLst>
            <pc:docMk/>
            <pc:sldMk cId="1603740895" sldId="269"/>
            <ac:picMk id="3" creationId="{3C6ADA36-EE8E-996E-376A-BC472FF17F48}"/>
          </ac:picMkLst>
        </pc:picChg>
        <pc:picChg chg="del">
          <ac:chgData name="Michelle Natalia Picon Salinas" userId="S::mpicon@flar.net::2587e1e9-9f21-4b7b-b919-8ef356ce05c7" providerId="AD" clId="Web-{A231610C-9338-BDD9-7CF6-1761753B1204}" dt="2024-05-10T19:44:59.005" v="173"/>
          <ac:picMkLst>
            <pc:docMk/>
            <pc:sldMk cId="1603740895" sldId="269"/>
            <ac:picMk id="2052" creationId="{6F2378A4-7829-89A3-51D2-7835286E38D0}"/>
          </ac:picMkLst>
        </pc:picChg>
      </pc:sldChg>
      <pc:sldChg chg="addSp delSp modSp">
        <pc:chgData name="Michelle Natalia Picon Salinas" userId="S::mpicon@flar.net::2587e1e9-9f21-4b7b-b919-8ef356ce05c7" providerId="AD" clId="Web-{A231610C-9338-BDD9-7CF6-1761753B1204}" dt="2024-05-10T19:47:51.637" v="219" actId="1076"/>
        <pc:sldMkLst>
          <pc:docMk/>
          <pc:sldMk cId="2681995209" sldId="276"/>
        </pc:sldMkLst>
        <pc:spChg chg="mod">
          <ac:chgData name="Michelle Natalia Picon Salinas" userId="S::mpicon@flar.net::2587e1e9-9f21-4b7b-b919-8ef356ce05c7" providerId="AD" clId="Web-{A231610C-9338-BDD9-7CF6-1761753B1204}" dt="2024-05-10T19:47:49.778" v="218"/>
          <ac:spMkLst>
            <pc:docMk/>
            <pc:sldMk cId="2681995209" sldId="276"/>
            <ac:spMk id="2" creationId="{4B1FCD3C-B8CF-C39C-C430-A3E2C950CE21}"/>
          </ac:spMkLst>
        </pc:spChg>
        <pc:spChg chg="del">
          <ac:chgData name="Michelle Natalia Picon Salinas" userId="S::mpicon@flar.net::2587e1e9-9f21-4b7b-b919-8ef356ce05c7" providerId="AD" clId="Web-{A231610C-9338-BDD9-7CF6-1761753B1204}" dt="2024-05-10T19:47:19.511" v="207"/>
          <ac:spMkLst>
            <pc:docMk/>
            <pc:sldMk cId="2681995209" sldId="276"/>
            <ac:spMk id="4" creationId="{BEA74E54-75AC-40E7-4423-5CF3FBFCC4BA}"/>
          </ac:spMkLst>
        </pc:spChg>
        <pc:spChg chg="del mod">
          <ac:chgData name="Michelle Natalia Picon Salinas" userId="S::mpicon@flar.net::2587e1e9-9f21-4b7b-b919-8ef356ce05c7" providerId="AD" clId="Web-{A231610C-9338-BDD9-7CF6-1761753B1204}" dt="2024-05-10T19:47:33.574" v="211"/>
          <ac:spMkLst>
            <pc:docMk/>
            <pc:sldMk cId="2681995209" sldId="276"/>
            <ac:spMk id="8" creationId="{0255B256-B8E5-803E-D5F8-1B32DDEEC512}"/>
          </ac:spMkLst>
        </pc:spChg>
        <pc:grpChg chg="del">
          <ac:chgData name="Michelle Natalia Picon Salinas" userId="S::mpicon@flar.net::2587e1e9-9f21-4b7b-b919-8ef356ce05c7" providerId="AD" clId="Web-{A231610C-9338-BDD9-7CF6-1761753B1204}" dt="2024-05-10T19:47:25.855" v="208"/>
          <ac:grpSpMkLst>
            <pc:docMk/>
            <pc:sldMk cId="2681995209" sldId="276"/>
            <ac:grpSpMk id="7" creationId="{6B940625-7743-E379-C363-DE5FB7E1E969}"/>
          </ac:grpSpMkLst>
        </pc:grpChg>
        <pc:picChg chg="ord">
          <ac:chgData name="Michelle Natalia Picon Salinas" userId="S::mpicon@flar.net::2587e1e9-9f21-4b7b-b919-8ef356ce05c7" providerId="AD" clId="Web-{A231610C-9338-BDD9-7CF6-1761753B1204}" dt="2024-05-10T19:47:37.637" v="212"/>
          <ac:picMkLst>
            <pc:docMk/>
            <pc:sldMk cId="2681995209" sldId="276"/>
            <ac:picMk id="19" creationId="{1B948211-6907-CD25-576B-DDA831A67B58}"/>
          </ac:picMkLst>
        </pc:picChg>
        <pc:picChg chg="add mod">
          <ac:chgData name="Michelle Natalia Picon Salinas" userId="S::mpicon@flar.net::2587e1e9-9f21-4b7b-b919-8ef356ce05c7" providerId="AD" clId="Web-{A231610C-9338-BDD9-7CF6-1761753B1204}" dt="2024-05-10T19:47:51.637" v="219" actId="1076"/>
          <ac:picMkLst>
            <pc:docMk/>
            <pc:sldMk cId="2681995209" sldId="276"/>
            <ac:picMk id="26" creationId="{0D2CACF8-6EE4-E51C-90F2-F8C8168D639E}"/>
          </ac:picMkLst>
        </pc:picChg>
        <pc:cxnChg chg="del">
          <ac:chgData name="Michelle Natalia Picon Salinas" userId="S::mpicon@flar.net::2587e1e9-9f21-4b7b-b919-8ef356ce05c7" providerId="AD" clId="Web-{A231610C-9338-BDD9-7CF6-1761753B1204}" dt="2024-05-10T19:47:39.418" v="213"/>
          <ac:cxnSpMkLst>
            <pc:docMk/>
            <pc:sldMk cId="2681995209" sldId="276"/>
            <ac:cxnSpMk id="11" creationId="{BD938510-3A36-DAC3-AE1F-08F6E64D563B}"/>
          </ac:cxnSpMkLst>
        </pc:cxnChg>
        <pc:cxnChg chg="del">
          <ac:chgData name="Michelle Natalia Picon Salinas" userId="S::mpicon@flar.net::2587e1e9-9f21-4b7b-b919-8ef356ce05c7" providerId="AD" clId="Web-{A231610C-9338-BDD9-7CF6-1761753B1204}" dt="2024-05-10T19:47:40.309" v="214"/>
          <ac:cxnSpMkLst>
            <pc:docMk/>
            <pc:sldMk cId="2681995209" sldId="276"/>
            <ac:cxnSpMk id="15" creationId="{3B7CE671-420B-E0D3-81C7-2F429105E166}"/>
          </ac:cxnSpMkLst>
        </pc:cxnChg>
      </pc:sldChg>
      <pc:sldChg chg="addSp delSp modSp">
        <pc:chgData name="Michelle Natalia Picon Salinas" userId="S::mpicon@flar.net::2587e1e9-9f21-4b7b-b919-8ef356ce05c7" providerId="AD" clId="Web-{A231610C-9338-BDD9-7CF6-1761753B1204}" dt="2024-05-10T20:06:44.876" v="336"/>
        <pc:sldMkLst>
          <pc:docMk/>
          <pc:sldMk cId="4173815956" sldId="277"/>
        </pc:sldMkLst>
        <pc:spChg chg="mod">
          <ac:chgData name="Michelle Natalia Picon Salinas" userId="S::mpicon@flar.net::2587e1e9-9f21-4b7b-b919-8ef356ce05c7" providerId="AD" clId="Web-{A231610C-9338-BDD9-7CF6-1761753B1204}" dt="2024-05-10T19:54:05.045" v="267" actId="1076"/>
          <ac:spMkLst>
            <pc:docMk/>
            <pc:sldMk cId="4173815956" sldId="277"/>
            <ac:spMk id="2" creationId="{3495FBA8-FB64-E8B5-9E54-1FEA8D15A674}"/>
          </ac:spMkLst>
        </pc:spChg>
        <pc:spChg chg="del">
          <ac:chgData name="Michelle Natalia Picon Salinas" userId="S::mpicon@flar.net::2587e1e9-9f21-4b7b-b919-8ef356ce05c7" providerId="AD" clId="Web-{A231610C-9338-BDD9-7CF6-1761753B1204}" dt="2024-05-10T19:52:30.744" v="244"/>
          <ac:spMkLst>
            <pc:docMk/>
            <pc:sldMk cId="4173815956" sldId="277"/>
            <ac:spMk id="4" creationId="{14BCEBA1-3633-CA7F-BB1F-F3AA0F3BC80A}"/>
          </ac:spMkLst>
        </pc:spChg>
        <pc:spChg chg="add mod ord">
          <ac:chgData name="Michelle Natalia Picon Salinas" userId="S::mpicon@flar.net::2587e1e9-9f21-4b7b-b919-8ef356ce05c7" providerId="AD" clId="Web-{A231610C-9338-BDD9-7CF6-1761753B1204}" dt="2024-05-10T19:55:37.736" v="285"/>
          <ac:spMkLst>
            <pc:docMk/>
            <pc:sldMk cId="4173815956" sldId="277"/>
            <ac:spMk id="7" creationId="{0FFACEC2-9BDC-1B95-8E15-DAE1EADEF3E9}"/>
          </ac:spMkLst>
        </pc:spChg>
        <pc:spChg chg="del mod">
          <ac:chgData name="Michelle Natalia Picon Salinas" userId="S::mpicon@flar.net::2587e1e9-9f21-4b7b-b919-8ef356ce05c7" providerId="AD" clId="Web-{A231610C-9338-BDD9-7CF6-1761753B1204}" dt="2024-05-10T19:53:00.745" v="254"/>
          <ac:spMkLst>
            <pc:docMk/>
            <pc:sldMk cId="4173815956" sldId="277"/>
            <ac:spMk id="8" creationId="{69EE3902-6681-4BA8-CF77-0C9627179D7B}"/>
          </ac:spMkLst>
        </pc:spChg>
        <pc:grpChg chg="add mod">
          <ac:chgData name="Michelle Natalia Picon Salinas" userId="S::mpicon@flar.net::2587e1e9-9f21-4b7b-b919-8ef356ce05c7" providerId="AD" clId="Web-{A231610C-9338-BDD9-7CF6-1761753B1204}" dt="2024-05-10T19:54:33.968" v="274" actId="1076"/>
          <ac:grpSpMkLst>
            <pc:docMk/>
            <pc:sldMk cId="4173815956" sldId="277"/>
            <ac:grpSpMk id="9" creationId="{DD0212A0-5DBA-1F76-8699-DEE49A54FA61}"/>
          </ac:grpSpMkLst>
        </pc:grpChg>
        <pc:graphicFrameChg chg="add mod modGraphic">
          <ac:chgData name="Michelle Natalia Picon Salinas" userId="S::mpicon@flar.net::2587e1e9-9f21-4b7b-b919-8ef356ce05c7" providerId="AD" clId="Web-{A231610C-9338-BDD9-7CF6-1761753B1204}" dt="2024-05-10T20:06:20.031" v="322"/>
          <ac:graphicFrameMkLst>
            <pc:docMk/>
            <pc:sldMk cId="4173815956" sldId="277"/>
            <ac:graphicFrameMk id="12" creationId="{9DF6C4AE-96AC-CF60-FC81-AE7FB9B6C9DB}"/>
          </ac:graphicFrameMkLst>
        </pc:graphicFrameChg>
        <pc:graphicFrameChg chg="add mod modGraphic">
          <ac:chgData name="Michelle Natalia Picon Salinas" userId="S::mpicon@flar.net::2587e1e9-9f21-4b7b-b919-8ef356ce05c7" providerId="AD" clId="Web-{A231610C-9338-BDD9-7CF6-1761753B1204}" dt="2024-05-10T20:06:41.844" v="335"/>
          <ac:graphicFrameMkLst>
            <pc:docMk/>
            <pc:sldMk cId="4173815956" sldId="277"/>
            <ac:graphicFrameMk id="14" creationId="{2C1112B8-B4EB-E5FF-85C3-C308C64D60EB}"/>
          </ac:graphicFrameMkLst>
        </pc:graphicFrameChg>
        <pc:graphicFrameChg chg="add mod modGraphic">
          <ac:chgData name="Michelle Natalia Picon Salinas" userId="S::mpicon@flar.net::2587e1e9-9f21-4b7b-b919-8ef356ce05c7" providerId="AD" clId="Web-{A231610C-9338-BDD9-7CF6-1761753B1204}" dt="2024-05-10T20:06:44.876" v="336"/>
          <ac:graphicFrameMkLst>
            <pc:docMk/>
            <pc:sldMk cId="4173815956" sldId="277"/>
            <ac:graphicFrameMk id="17" creationId="{63233362-8438-103B-1466-FB2800ED0BCF}"/>
          </ac:graphicFrameMkLst>
        </pc:graphicFrameChg>
        <pc:picChg chg="add mod">
          <ac:chgData name="Michelle Natalia Picon Salinas" userId="S::mpicon@flar.net::2587e1e9-9f21-4b7b-b919-8ef356ce05c7" providerId="AD" clId="Web-{A231610C-9338-BDD9-7CF6-1761753B1204}" dt="2024-05-10T20:05:44.185" v="315" actId="1076"/>
          <ac:picMkLst>
            <pc:docMk/>
            <pc:sldMk cId="4173815956" sldId="277"/>
            <ac:picMk id="3" creationId="{0130BABE-035A-3538-DD4F-536588CEDE78}"/>
          </ac:picMkLst>
        </pc:picChg>
        <pc:picChg chg="add mod">
          <ac:chgData name="Michelle Natalia Picon Salinas" userId="S::mpicon@flar.net::2587e1e9-9f21-4b7b-b919-8ef356ce05c7" providerId="AD" clId="Web-{A231610C-9338-BDD9-7CF6-1761753B1204}" dt="2024-05-10T19:52:46.744" v="252" actId="1076"/>
          <ac:picMkLst>
            <pc:docMk/>
            <pc:sldMk cId="4173815956" sldId="277"/>
            <ac:picMk id="5" creationId="{CA208371-5FDB-2BE4-3065-4337B23DB704}"/>
          </ac:picMkLst>
        </pc:picChg>
        <pc:picChg chg="add mod">
          <ac:chgData name="Michelle Natalia Picon Salinas" userId="S::mpicon@flar.net::2587e1e9-9f21-4b7b-b919-8ef356ce05c7" providerId="AD" clId="Web-{A231610C-9338-BDD9-7CF6-1761753B1204}" dt="2024-05-10T20:05:53.811" v="317" actId="1076"/>
          <ac:picMkLst>
            <pc:docMk/>
            <pc:sldMk cId="4173815956" sldId="277"/>
            <ac:picMk id="6" creationId="{DDB56C4E-18FC-21D0-D556-07A98D340C09}"/>
          </ac:picMkLst>
        </pc:picChg>
        <pc:picChg chg="ord">
          <ac:chgData name="Michelle Natalia Picon Salinas" userId="S::mpicon@flar.net::2587e1e9-9f21-4b7b-b919-8ef356ce05c7" providerId="AD" clId="Web-{A231610C-9338-BDD9-7CF6-1761753B1204}" dt="2024-05-10T19:53:38.434" v="264"/>
          <ac:picMkLst>
            <pc:docMk/>
            <pc:sldMk cId="4173815956" sldId="277"/>
            <ac:picMk id="19" creationId="{EF2CD378-B694-48BF-2800-B8C413905237}"/>
          </ac:picMkLst>
        </pc:picChg>
        <pc:picChg chg="ord">
          <ac:chgData name="Michelle Natalia Picon Salinas" userId="S::mpicon@flar.net::2587e1e9-9f21-4b7b-b919-8ef356ce05c7" providerId="AD" clId="Web-{A231610C-9338-BDD9-7CF6-1761753B1204}" dt="2024-05-10T19:53:34.043" v="263"/>
          <ac:picMkLst>
            <pc:docMk/>
            <pc:sldMk cId="4173815956" sldId="277"/>
            <ac:picMk id="20" creationId="{7306372D-6667-9895-3B5D-89E0A1E2B6FD}"/>
          </ac:picMkLst>
        </pc:picChg>
        <pc:picChg chg="del">
          <ac:chgData name="Michelle Natalia Picon Salinas" userId="S::mpicon@flar.net::2587e1e9-9f21-4b7b-b919-8ef356ce05c7" providerId="AD" clId="Web-{A231610C-9338-BDD9-7CF6-1761753B1204}" dt="2024-05-10T19:54:48.031" v="278"/>
          <ac:picMkLst>
            <pc:docMk/>
            <pc:sldMk cId="4173815956" sldId="277"/>
            <ac:picMk id="24" creationId="{E68E8FB8-1CC7-1C6E-AD6E-7F6D7927602B}"/>
          </ac:picMkLst>
        </pc:picChg>
        <pc:picChg chg="del">
          <ac:chgData name="Michelle Natalia Picon Salinas" userId="S::mpicon@flar.net::2587e1e9-9f21-4b7b-b919-8ef356ce05c7" providerId="AD" clId="Web-{A231610C-9338-BDD9-7CF6-1761753B1204}" dt="2024-05-10T19:52:32.494" v="245"/>
          <ac:picMkLst>
            <pc:docMk/>
            <pc:sldMk cId="4173815956" sldId="277"/>
            <ac:picMk id="26" creationId="{A48EE8FA-C204-7873-9C9D-25E018AB0C44}"/>
          </ac:picMkLst>
        </pc:picChg>
        <pc:cxnChg chg="del">
          <ac:chgData name="Michelle Natalia Picon Salinas" userId="S::mpicon@flar.net::2587e1e9-9f21-4b7b-b919-8ef356ce05c7" providerId="AD" clId="Web-{A231610C-9338-BDD9-7CF6-1761753B1204}" dt="2024-05-10T19:52:43.260" v="251"/>
          <ac:cxnSpMkLst>
            <pc:docMk/>
            <pc:sldMk cId="4173815956" sldId="277"/>
            <ac:cxnSpMk id="11" creationId="{3E9E0108-BEB9-C28B-3B03-B581C6761B4A}"/>
          </ac:cxnSpMkLst>
        </pc:cxnChg>
        <pc:cxnChg chg="del">
          <ac:chgData name="Michelle Natalia Picon Salinas" userId="S::mpicon@flar.net::2587e1e9-9f21-4b7b-b919-8ef356ce05c7" providerId="AD" clId="Web-{A231610C-9338-BDD9-7CF6-1761753B1204}" dt="2024-05-10T19:52:42.369" v="250"/>
          <ac:cxnSpMkLst>
            <pc:docMk/>
            <pc:sldMk cId="4173815956" sldId="277"/>
            <ac:cxnSpMk id="15" creationId="{617D7F0C-7A4F-725C-86BB-C07CA993F224}"/>
          </ac:cxnSpMkLst>
        </pc:cxnChg>
      </pc:sldChg>
      <pc:sldChg chg="addSp delSp modSp">
        <pc:chgData name="Michelle Natalia Picon Salinas" userId="S::mpicon@flar.net::2587e1e9-9f21-4b7b-b919-8ef356ce05c7" providerId="AD" clId="Web-{A231610C-9338-BDD9-7CF6-1761753B1204}" dt="2024-05-10T20:40:17.935" v="398"/>
        <pc:sldMkLst>
          <pc:docMk/>
          <pc:sldMk cId="164406011" sldId="278"/>
        </pc:sldMkLst>
        <pc:spChg chg="mod">
          <ac:chgData name="Michelle Natalia Picon Salinas" userId="S::mpicon@flar.net::2587e1e9-9f21-4b7b-b919-8ef356ce05c7" providerId="AD" clId="Web-{A231610C-9338-BDD9-7CF6-1761753B1204}" dt="2024-05-10T20:23:55.828" v="377" actId="1076"/>
          <ac:spMkLst>
            <pc:docMk/>
            <pc:sldMk cId="164406011" sldId="278"/>
            <ac:spMk id="2" creationId="{A7EC9B60-9CC0-3176-FB1B-3EBB28E056DC}"/>
          </ac:spMkLst>
        </pc:spChg>
        <pc:spChg chg="del">
          <ac:chgData name="Michelle Natalia Picon Salinas" userId="S::mpicon@flar.net::2587e1e9-9f21-4b7b-b919-8ef356ce05c7" providerId="AD" clId="Web-{A231610C-9338-BDD9-7CF6-1761753B1204}" dt="2024-05-10T20:25:18.972" v="378"/>
          <ac:spMkLst>
            <pc:docMk/>
            <pc:sldMk cId="164406011" sldId="278"/>
            <ac:spMk id="4" creationId="{EC184856-1828-65FE-E4B2-40F419E81AF2}"/>
          </ac:spMkLst>
        </pc:spChg>
        <pc:spChg chg="add mod">
          <ac:chgData name="Michelle Natalia Picon Salinas" userId="S::mpicon@flar.net::2587e1e9-9f21-4b7b-b919-8ef356ce05c7" providerId="AD" clId="Web-{A231610C-9338-BDD9-7CF6-1761753B1204}" dt="2024-05-10T20:31:44.521" v="396" actId="1076"/>
          <ac:spMkLst>
            <pc:docMk/>
            <pc:sldMk cId="164406011" sldId="278"/>
            <ac:spMk id="5" creationId="{60AECCA9-E881-DE91-DFA9-C4C7CBF11A2C}"/>
          </ac:spMkLst>
        </pc:spChg>
        <pc:spChg chg="mod">
          <ac:chgData name="Michelle Natalia Picon Salinas" userId="S::mpicon@flar.net::2587e1e9-9f21-4b7b-b919-8ef356ce05c7" providerId="AD" clId="Web-{A231610C-9338-BDD9-7CF6-1761753B1204}" dt="2024-05-10T20:23:29.655" v="372" actId="14100"/>
          <ac:spMkLst>
            <pc:docMk/>
            <pc:sldMk cId="164406011" sldId="278"/>
            <ac:spMk id="8" creationId="{8D8181D6-FCAA-AD83-A0AD-2519454C296B}"/>
          </ac:spMkLst>
        </pc:spChg>
        <pc:picChg chg="del">
          <ac:chgData name="Michelle Natalia Picon Salinas" userId="S::mpicon@flar.net::2587e1e9-9f21-4b7b-b919-8ef356ce05c7" providerId="AD" clId="Web-{A231610C-9338-BDD9-7CF6-1761753B1204}" dt="2024-05-10T20:31:32.083" v="391"/>
          <ac:picMkLst>
            <pc:docMk/>
            <pc:sldMk cId="164406011" sldId="278"/>
            <ac:picMk id="3" creationId="{C11A82AF-1B55-49E6-8AE3-CE035DE39632}"/>
          </ac:picMkLst>
        </pc:picChg>
        <pc:picChg chg="add mod">
          <ac:chgData name="Michelle Natalia Picon Salinas" userId="S::mpicon@flar.net::2587e1e9-9f21-4b7b-b919-8ef356ce05c7" providerId="AD" clId="Web-{A231610C-9338-BDD9-7CF6-1761753B1204}" dt="2024-05-10T20:40:17.935" v="398"/>
          <ac:picMkLst>
            <pc:docMk/>
            <pc:sldMk cId="164406011" sldId="278"/>
            <ac:picMk id="6" creationId="{B2AB89F5-9964-09CD-7139-55925EB4BAC7}"/>
          </ac:picMkLst>
        </pc:picChg>
      </pc:sldChg>
      <pc:sldChg chg="del">
        <pc:chgData name="Michelle Natalia Picon Salinas" userId="S::mpicon@flar.net::2587e1e9-9f21-4b7b-b919-8ef356ce05c7" providerId="AD" clId="Web-{A231610C-9338-BDD9-7CF6-1761753B1204}" dt="2024-05-10T20:40:24.607" v="416"/>
        <pc:sldMkLst>
          <pc:docMk/>
          <pc:sldMk cId="1056591829" sldId="279"/>
        </pc:sldMkLst>
      </pc:sldChg>
      <pc:sldChg chg="del">
        <pc:chgData name="Michelle Natalia Picon Salinas" userId="S::mpicon@flar.net::2587e1e9-9f21-4b7b-b919-8ef356ce05c7" providerId="AD" clId="Web-{A231610C-9338-BDD9-7CF6-1761753B1204}" dt="2024-05-10T20:40:24.607" v="415"/>
        <pc:sldMkLst>
          <pc:docMk/>
          <pc:sldMk cId="624544990" sldId="280"/>
        </pc:sldMkLst>
      </pc:sldChg>
      <pc:sldChg chg="del">
        <pc:chgData name="Michelle Natalia Picon Salinas" userId="S::mpicon@flar.net::2587e1e9-9f21-4b7b-b919-8ef356ce05c7" providerId="AD" clId="Web-{A231610C-9338-BDD9-7CF6-1761753B1204}" dt="2024-05-10T20:40:24.607" v="414"/>
        <pc:sldMkLst>
          <pc:docMk/>
          <pc:sldMk cId="147398270" sldId="281"/>
        </pc:sldMkLst>
      </pc:sldChg>
      <pc:sldChg chg="del">
        <pc:chgData name="Michelle Natalia Picon Salinas" userId="S::mpicon@flar.net::2587e1e9-9f21-4b7b-b919-8ef356ce05c7" providerId="AD" clId="Web-{A231610C-9338-BDD9-7CF6-1761753B1204}" dt="2024-05-10T20:40:24.607" v="413"/>
        <pc:sldMkLst>
          <pc:docMk/>
          <pc:sldMk cId="2704157793" sldId="282"/>
        </pc:sldMkLst>
      </pc:sldChg>
      <pc:sldChg chg="del">
        <pc:chgData name="Michelle Natalia Picon Salinas" userId="S::mpicon@flar.net::2587e1e9-9f21-4b7b-b919-8ef356ce05c7" providerId="AD" clId="Web-{A231610C-9338-BDD9-7CF6-1761753B1204}" dt="2024-05-10T20:40:24.607" v="412"/>
        <pc:sldMkLst>
          <pc:docMk/>
          <pc:sldMk cId="3149785229" sldId="283"/>
        </pc:sldMkLst>
      </pc:sldChg>
      <pc:sldChg chg="del">
        <pc:chgData name="Michelle Natalia Picon Salinas" userId="S::mpicon@flar.net::2587e1e9-9f21-4b7b-b919-8ef356ce05c7" providerId="AD" clId="Web-{A231610C-9338-BDD9-7CF6-1761753B1204}" dt="2024-05-10T20:40:24.591" v="411"/>
        <pc:sldMkLst>
          <pc:docMk/>
          <pc:sldMk cId="3329240126" sldId="284"/>
        </pc:sldMkLst>
      </pc:sldChg>
      <pc:sldChg chg="del">
        <pc:chgData name="Michelle Natalia Picon Salinas" userId="S::mpicon@flar.net::2587e1e9-9f21-4b7b-b919-8ef356ce05c7" providerId="AD" clId="Web-{A231610C-9338-BDD9-7CF6-1761753B1204}" dt="2024-05-10T20:40:24.591" v="410"/>
        <pc:sldMkLst>
          <pc:docMk/>
          <pc:sldMk cId="2547300786" sldId="285"/>
        </pc:sldMkLst>
      </pc:sldChg>
      <pc:sldChg chg="del">
        <pc:chgData name="Michelle Natalia Picon Salinas" userId="S::mpicon@flar.net::2587e1e9-9f21-4b7b-b919-8ef356ce05c7" providerId="AD" clId="Web-{A231610C-9338-BDD9-7CF6-1761753B1204}" dt="2024-05-10T20:40:24.544" v="409"/>
        <pc:sldMkLst>
          <pc:docMk/>
          <pc:sldMk cId="3050924136" sldId="286"/>
        </pc:sldMkLst>
      </pc:sldChg>
      <pc:sldChg chg="del">
        <pc:chgData name="Michelle Natalia Picon Salinas" userId="S::mpicon@flar.net::2587e1e9-9f21-4b7b-b919-8ef356ce05c7" providerId="AD" clId="Web-{A231610C-9338-BDD9-7CF6-1761753B1204}" dt="2024-05-10T20:40:24.544" v="408"/>
        <pc:sldMkLst>
          <pc:docMk/>
          <pc:sldMk cId="3866155796" sldId="287"/>
        </pc:sldMkLst>
      </pc:sldChg>
      <pc:sldChg chg="del">
        <pc:chgData name="Michelle Natalia Picon Salinas" userId="S::mpicon@flar.net::2587e1e9-9f21-4b7b-b919-8ef356ce05c7" providerId="AD" clId="Web-{A231610C-9338-BDD9-7CF6-1761753B1204}" dt="2024-05-10T20:40:24.544" v="407"/>
        <pc:sldMkLst>
          <pc:docMk/>
          <pc:sldMk cId="575177401" sldId="288"/>
        </pc:sldMkLst>
      </pc:sldChg>
      <pc:sldChg chg="del">
        <pc:chgData name="Michelle Natalia Picon Salinas" userId="S::mpicon@flar.net::2587e1e9-9f21-4b7b-b919-8ef356ce05c7" providerId="AD" clId="Web-{A231610C-9338-BDD9-7CF6-1761753B1204}" dt="2024-05-10T20:40:24.544" v="406"/>
        <pc:sldMkLst>
          <pc:docMk/>
          <pc:sldMk cId="711827786" sldId="289"/>
        </pc:sldMkLst>
      </pc:sldChg>
      <pc:sldChg chg="del">
        <pc:chgData name="Michelle Natalia Picon Salinas" userId="S::mpicon@flar.net::2587e1e9-9f21-4b7b-b919-8ef356ce05c7" providerId="AD" clId="Web-{A231610C-9338-BDD9-7CF6-1761753B1204}" dt="2024-05-10T20:40:24.544" v="405"/>
        <pc:sldMkLst>
          <pc:docMk/>
          <pc:sldMk cId="2069895129" sldId="290"/>
        </pc:sldMkLst>
      </pc:sldChg>
      <pc:sldChg chg="del">
        <pc:chgData name="Michelle Natalia Picon Salinas" userId="S::mpicon@flar.net::2587e1e9-9f21-4b7b-b919-8ef356ce05c7" providerId="AD" clId="Web-{A231610C-9338-BDD9-7CF6-1761753B1204}" dt="2024-05-10T20:40:24.529" v="404"/>
        <pc:sldMkLst>
          <pc:docMk/>
          <pc:sldMk cId="1006537061" sldId="292"/>
        </pc:sldMkLst>
      </pc:sldChg>
      <pc:sldChg chg="del">
        <pc:chgData name="Michelle Natalia Picon Salinas" userId="S::mpicon@flar.net::2587e1e9-9f21-4b7b-b919-8ef356ce05c7" providerId="AD" clId="Web-{A231610C-9338-BDD9-7CF6-1761753B1204}" dt="2024-05-10T20:40:24.529" v="403"/>
        <pc:sldMkLst>
          <pc:docMk/>
          <pc:sldMk cId="1840070635" sldId="293"/>
        </pc:sldMkLst>
      </pc:sldChg>
      <pc:sldChg chg="del">
        <pc:chgData name="Michelle Natalia Picon Salinas" userId="S::mpicon@flar.net::2587e1e9-9f21-4b7b-b919-8ef356ce05c7" providerId="AD" clId="Web-{A231610C-9338-BDD9-7CF6-1761753B1204}" dt="2024-05-10T20:40:24.529" v="402"/>
        <pc:sldMkLst>
          <pc:docMk/>
          <pc:sldMk cId="2901770876" sldId="294"/>
        </pc:sldMkLst>
      </pc:sldChg>
      <pc:sldChg chg="del">
        <pc:chgData name="Michelle Natalia Picon Salinas" userId="S::mpicon@flar.net::2587e1e9-9f21-4b7b-b919-8ef356ce05c7" providerId="AD" clId="Web-{A231610C-9338-BDD9-7CF6-1761753B1204}" dt="2024-05-10T20:40:24.419" v="401"/>
        <pc:sldMkLst>
          <pc:docMk/>
          <pc:sldMk cId="1863688506" sldId="295"/>
        </pc:sldMkLst>
      </pc:sldChg>
      <pc:sldChg chg="del">
        <pc:chgData name="Michelle Natalia Picon Salinas" userId="S::mpicon@flar.net::2587e1e9-9f21-4b7b-b919-8ef356ce05c7" providerId="AD" clId="Web-{A231610C-9338-BDD9-7CF6-1761753B1204}" dt="2024-05-10T20:40:24.404" v="400"/>
        <pc:sldMkLst>
          <pc:docMk/>
          <pc:sldMk cId="1059761713" sldId="296"/>
        </pc:sldMkLst>
      </pc:sldChg>
      <pc:sldChg chg="del">
        <pc:chgData name="Michelle Natalia Picon Salinas" userId="S::mpicon@flar.net::2587e1e9-9f21-4b7b-b919-8ef356ce05c7" providerId="AD" clId="Web-{A231610C-9338-BDD9-7CF6-1761753B1204}" dt="2024-05-10T20:40:24.404" v="399"/>
        <pc:sldMkLst>
          <pc:docMk/>
          <pc:sldMk cId="3857975065" sldId="297"/>
        </pc:sldMkLst>
      </pc:sldChg>
      <pc:sldChg chg="addSp delSp modSp add replId">
        <pc:chgData name="Michelle Natalia Picon Salinas" userId="S::mpicon@flar.net::2587e1e9-9f21-4b7b-b919-8ef356ce05c7" providerId="AD" clId="Web-{A231610C-9338-BDD9-7CF6-1761753B1204}" dt="2024-05-10T19:50:13.550" v="225" actId="20577"/>
        <pc:sldMkLst>
          <pc:docMk/>
          <pc:sldMk cId="3590901552" sldId="315"/>
        </pc:sldMkLst>
        <pc:spChg chg="mod">
          <ac:chgData name="Michelle Natalia Picon Salinas" userId="S::mpicon@flar.net::2587e1e9-9f21-4b7b-b919-8ef356ce05c7" providerId="AD" clId="Web-{A231610C-9338-BDD9-7CF6-1761753B1204}" dt="2024-05-10T19:50:13.550" v="225" actId="20577"/>
          <ac:spMkLst>
            <pc:docMk/>
            <pc:sldMk cId="3590901552" sldId="315"/>
            <ac:spMk id="2" creationId="{4B1FCD3C-B8CF-C39C-C430-A3E2C950CE21}"/>
          </ac:spMkLst>
        </pc:spChg>
        <pc:picChg chg="add mod ord">
          <ac:chgData name="Michelle Natalia Picon Salinas" userId="S::mpicon@flar.net::2587e1e9-9f21-4b7b-b919-8ef356ce05c7" providerId="AD" clId="Web-{A231610C-9338-BDD9-7CF6-1761753B1204}" dt="2024-05-10T19:50:09.534" v="223"/>
          <ac:picMkLst>
            <pc:docMk/>
            <pc:sldMk cId="3590901552" sldId="315"/>
            <ac:picMk id="3" creationId="{6EFC8D20-AA7D-38B3-6998-5B1126503F45}"/>
          </ac:picMkLst>
        </pc:picChg>
        <pc:picChg chg="del">
          <ac:chgData name="Michelle Natalia Picon Salinas" userId="S::mpicon@flar.net::2587e1e9-9f21-4b7b-b919-8ef356ce05c7" providerId="AD" clId="Web-{A231610C-9338-BDD9-7CF6-1761753B1204}" dt="2024-05-10T19:50:10.722" v="224"/>
          <ac:picMkLst>
            <pc:docMk/>
            <pc:sldMk cId="3590901552" sldId="315"/>
            <ac:picMk id="26" creationId="{0D2CACF8-6EE4-E51C-90F2-F8C8168D639E}"/>
          </ac:picMkLst>
        </pc:picChg>
      </pc:sldChg>
      <pc:sldChg chg="addSp delSp modSp add replId">
        <pc:chgData name="Michelle Natalia Picon Salinas" userId="S::mpicon@flar.net::2587e1e9-9f21-4b7b-b919-8ef356ce05c7" providerId="AD" clId="Web-{A231610C-9338-BDD9-7CF6-1761753B1204}" dt="2024-05-10T19:51:00.427" v="231" actId="20577"/>
        <pc:sldMkLst>
          <pc:docMk/>
          <pc:sldMk cId="37802044" sldId="316"/>
        </pc:sldMkLst>
        <pc:spChg chg="mod">
          <ac:chgData name="Michelle Natalia Picon Salinas" userId="S::mpicon@flar.net::2587e1e9-9f21-4b7b-b919-8ef356ce05c7" providerId="AD" clId="Web-{A231610C-9338-BDD9-7CF6-1761753B1204}" dt="2024-05-10T19:51:00.427" v="231" actId="20577"/>
          <ac:spMkLst>
            <pc:docMk/>
            <pc:sldMk cId="37802044" sldId="316"/>
            <ac:spMk id="2" creationId="{4B1FCD3C-B8CF-C39C-C430-A3E2C950CE21}"/>
          </ac:spMkLst>
        </pc:spChg>
        <pc:picChg chg="del">
          <ac:chgData name="Michelle Natalia Picon Salinas" userId="S::mpicon@flar.net::2587e1e9-9f21-4b7b-b919-8ef356ce05c7" providerId="AD" clId="Web-{A231610C-9338-BDD9-7CF6-1761753B1204}" dt="2024-05-10T19:50:56.786" v="230"/>
          <ac:picMkLst>
            <pc:docMk/>
            <pc:sldMk cId="37802044" sldId="316"/>
            <ac:picMk id="3" creationId="{6EFC8D20-AA7D-38B3-6998-5B1126503F45}"/>
          </ac:picMkLst>
        </pc:picChg>
        <pc:picChg chg="add mod ord">
          <ac:chgData name="Michelle Natalia Picon Salinas" userId="S::mpicon@flar.net::2587e1e9-9f21-4b7b-b919-8ef356ce05c7" providerId="AD" clId="Web-{A231610C-9338-BDD9-7CF6-1761753B1204}" dt="2024-05-10T19:50:53.771" v="229"/>
          <ac:picMkLst>
            <pc:docMk/>
            <pc:sldMk cId="37802044" sldId="316"/>
            <ac:picMk id="4" creationId="{78516245-4285-D72D-0464-C36DF465C6BF}"/>
          </ac:picMkLst>
        </pc:picChg>
      </pc:sldChg>
      <pc:sldChg chg="addSp delSp modSp add replId">
        <pc:chgData name="Michelle Natalia Picon Salinas" userId="S::mpicon@flar.net::2587e1e9-9f21-4b7b-b919-8ef356ce05c7" providerId="AD" clId="Web-{A231610C-9338-BDD9-7CF6-1761753B1204}" dt="2024-05-10T20:09:58.353" v="363"/>
        <pc:sldMkLst>
          <pc:docMk/>
          <pc:sldMk cId="1235469331" sldId="317"/>
        </pc:sldMkLst>
        <pc:spChg chg="mod">
          <ac:chgData name="Michelle Natalia Picon Salinas" userId="S::mpicon@flar.net::2587e1e9-9f21-4b7b-b919-8ef356ce05c7" providerId="AD" clId="Web-{A231610C-9338-BDD9-7CF6-1761753B1204}" dt="2024-05-10T20:01:28.408" v="301" actId="1076"/>
          <ac:spMkLst>
            <pc:docMk/>
            <pc:sldMk cId="1235469331" sldId="317"/>
            <ac:spMk id="2" creationId="{3495FBA8-FB64-E8B5-9E54-1FEA8D15A674}"/>
          </ac:spMkLst>
        </pc:spChg>
        <pc:spChg chg="topLvl">
          <ac:chgData name="Michelle Natalia Picon Salinas" userId="S::mpicon@flar.net::2587e1e9-9f21-4b7b-b919-8ef356ce05c7" providerId="AD" clId="Web-{A231610C-9338-BDD9-7CF6-1761753B1204}" dt="2024-05-10T20:04:26.479" v="304"/>
          <ac:spMkLst>
            <pc:docMk/>
            <pc:sldMk cId="1235469331" sldId="317"/>
            <ac:spMk id="7" creationId="{0FFACEC2-9BDC-1B95-8E15-DAE1EADEF3E9}"/>
          </ac:spMkLst>
        </pc:spChg>
        <pc:grpChg chg="del">
          <ac:chgData name="Michelle Natalia Picon Salinas" userId="S::mpicon@flar.net::2587e1e9-9f21-4b7b-b919-8ef356ce05c7" providerId="AD" clId="Web-{A231610C-9338-BDD9-7CF6-1761753B1204}" dt="2024-05-10T20:04:26.479" v="304"/>
          <ac:grpSpMkLst>
            <pc:docMk/>
            <pc:sldMk cId="1235469331" sldId="317"/>
            <ac:grpSpMk id="9" creationId="{DD0212A0-5DBA-1F76-8699-DEE49A54FA61}"/>
          </ac:grpSpMkLst>
        </pc:grpChg>
        <pc:graphicFrameChg chg="del">
          <ac:chgData name="Michelle Natalia Picon Salinas" userId="S::mpicon@flar.net::2587e1e9-9f21-4b7b-b919-8ef356ce05c7" providerId="AD" clId="Web-{A231610C-9338-BDD9-7CF6-1761753B1204}" dt="2024-05-10T20:05:21.622" v="313"/>
          <ac:graphicFrameMkLst>
            <pc:docMk/>
            <pc:sldMk cId="1235469331" sldId="317"/>
            <ac:graphicFrameMk id="12" creationId="{9DF6C4AE-96AC-CF60-FC81-AE7FB9B6C9DB}"/>
          </ac:graphicFrameMkLst>
        </pc:graphicFrameChg>
        <pc:graphicFrameChg chg="add mod modGraphic">
          <ac:chgData name="Michelle Natalia Picon Salinas" userId="S::mpicon@flar.net::2587e1e9-9f21-4b7b-b919-8ef356ce05c7" providerId="AD" clId="Web-{A231610C-9338-BDD9-7CF6-1761753B1204}" dt="2024-05-10T20:09:47.790" v="353"/>
          <ac:graphicFrameMkLst>
            <pc:docMk/>
            <pc:sldMk cId="1235469331" sldId="317"/>
            <ac:graphicFrameMk id="13" creationId="{6C633577-31C3-5291-F4AB-6B06F29A7CF1}"/>
          </ac:graphicFrameMkLst>
        </pc:graphicFrameChg>
        <pc:graphicFrameChg chg="del">
          <ac:chgData name="Michelle Natalia Picon Salinas" userId="S::mpicon@flar.net::2587e1e9-9f21-4b7b-b919-8ef356ce05c7" providerId="AD" clId="Web-{A231610C-9338-BDD9-7CF6-1761753B1204}" dt="2024-05-10T20:05:21.622" v="312"/>
          <ac:graphicFrameMkLst>
            <pc:docMk/>
            <pc:sldMk cId="1235469331" sldId="317"/>
            <ac:graphicFrameMk id="14" creationId="{2C1112B8-B4EB-E5FF-85C3-C308C64D60EB}"/>
          </ac:graphicFrameMkLst>
        </pc:graphicFrameChg>
        <pc:graphicFrameChg chg="add mod modGraphic">
          <ac:chgData name="Michelle Natalia Picon Salinas" userId="S::mpicon@flar.net::2587e1e9-9f21-4b7b-b919-8ef356ce05c7" providerId="AD" clId="Web-{A231610C-9338-BDD9-7CF6-1761753B1204}" dt="2024-05-10T20:09:52.743" v="358"/>
          <ac:graphicFrameMkLst>
            <pc:docMk/>
            <pc:sldMk cId="1235469331" sldId="317"/>
            <ac:graphicFrameMk id="16" creationId="{A71226B5-5FC3-31F5-5920-4D8BA181EB60}"/>
          </ac:graphicFrameMkLst>
        </pc:graphicFrameChg>
        <pc:graphicFrameChg chg="del">
          <ac:chgData name="Michelle Natalia Picon Salinas" userId="S::mpicon@flar.net::2587e1e9-9f21-4b7b-b919-8ef356ce05c7" providerId="AD" clId="Web-{A231610C-9338-BDD9-7CF6-1761753B1204}" dt="2024-05-10T20:05:21.622" v="311"/>
          <ac:graphicFrameMkLst>
            <pc:docMk/>
            <pc:sldMk cId="1235469331" sldId="317"/>
            <ac:graphicFrameMk id="17" creationId="{63233362-8438-103B-1466-FB2800ED0BCF}"/>
          </ac:graphicFrameMkLst>
        </pc:graphicFrameChg>
        <pc:graphicFrameChg chg="add mod modGraphic">
          <ac:chgData name="Michelle Natalia Picon Salinas" userId="S::mpicon@flar.net::2587e1e9-9f21-4b7b-b919-8ef356ce05c7" providerId="AD" clId="Web-{A231610C-9338-BDD9-7CF6-1761753B1204}" dt="2024-05-10T20:09:58.353" v="363"/>
          <ac:graphicFrameMkLst>
            <pc:docMk/>
            <pc:sldMk cId="1235469331" sldId="317"/>
            <ac:graphicFrameMk id="21" creationId="{E5F4D071-B738-469F-9568-33CFA3C8711C}"/>
          </ac:graphicFrameMkLst>
        </pc:graphicFrameChg>
        <pc:picChg chg="del">
          <ac:chgData name="Michelle Natalia Picon Salinas" userId="S::mpicon@flar.net::2587e1e9-9f21-4b7b-b919-8ef356ce05c7" providerId="AD" clId="Web-{A231610C-9338-BDD9-7CF6-1761753B1204}" dt="2024-05-10T20:04:21.166" v="302"/>
          <ac:picMkLst>
            <pc:docMk/>
            <pc:sldMk cId="1235469331" sldId="317"/>
            <ac:picMk id="3" creationId="{0130BABE-035A-3538-DD4F-536588CEDE78}"/>
          </ac:picMkLst>
        </pc:picChg>
        <pc:picChg chg="add mod">
          <ac:chgData name="Michelle Natalia Picon Salinas" userId="S::mpicon@flar.net::2587e1e9-9f21-4b7b-b919-8ef356ce05c7" providerId="AD" clId="Web-{A231610C-9338-BDD9-7CF6-1761753B1204}" dt="2024-05-10T20:04:40.183" v="310" actId="1076"/>
          <ac:picMkLst>
            <pc:docMk/>
            <pc:sldMk cId="1235469331" sldId="317"/>
            <ac:picMk id="4" creationId="{95F88357-825E-FDA3-8D0B-9F14070AD7E5}"/>
          </ac:picMkLst>
        </pc:picChg>
        <pc:picChg chg="del">
          <ac:chgData name="Michelle Natalia Picon Salinas" userId="S::mpicon@flar.net::2587e1e9-9f21-4b7b-b919-8ef356ce05c7" providerId="AD" clId="Web-{A231610C-9338-BDD9-7CF6-1761753B1204}" dt="2024-05-10T20:04:23.979" v="303"/>
          <ac:picMkLst>
            <pc:docMk/>
            <pc:sldMk cId="1235469331" sldId="317"/>
            <ac:picMk id="5" creationId="{CA208371-5FDB-2BE4-3065-4337B23DB704}"/>
          </ac:picMkLst>
        </pc:picChg>
        <pc:picChg chg="del topLvl">
          <ac:chgData name="Michelle Natalia Picon Salinas" userId="S::mpicon@flar.net::2587e1e9-9f21-4b7b-b919-8ef356ce05c7" providerId="AD" clId="Web-{A231610C-9338-BDD9-7CF6-1761753B1204}" dt="2024-05-10T20:04:26.479" v="304"/>
          <ac:picMkLst>
            <pc:docMk/>
            <pc:sldMk cId="1235469331" sldId="317"/>
            <ac:picMk id="6" creationId="{DDB56C4E-18FC-21D0-D556-07A98D340C09}"/>
          </ac:picMkLst>
        </pc:picChg>
        <pc:picChg chg="add mod modCrop">
          <ac:chgData name="Michelle Natalia Picon Salinas" userId="S::mpicon@flar.net::2587e1e9-9f21-4b7b-b919-8ef356ce05c7" providerId="AD" clId="Web-{A231610C-9338-BDD9-7CF6-1761753B1204}" dt="2024-05-10T20:09:25.117" v="347"/>
          <ac:picMkLst>
            <pc:docMk/>
            <pc:sldMk cId="1235469331" sldId="317"/>
            <ac:picMk id="8" creationId="{ED277D3D-89DB-6FBF-2265-6452C7ECA595}"/>
          </ac:picMkLst>
        </pc:picChg>
        <pc:picChg chg="add mod">
          <ac:chgData name="Michelle Natalia Picon Salinas" userId="S::mpicon@flar.net::2587e1e9-9f21-4b7b-b919-8ef356ce05c7" providerId="AD" clId="Web-{A231610C-9338-BDD9-7CF6-1761753B1204}" dt="2024-05-10T20:04:32.635" v="308" actId="1076"/>
          <ac:picMkLst>
            <pc:docMk/>
            <pc:sldMk cId="1235469331" sldId="317"/>
            <ac:picMk id="10" creationId="{0FF80718-D87B-2AEC-8562-66121E94DD4D}"/>
          </ac:picMkLst>
        </pc:picChg>
      </pc:sldChg>
    </pc:docChg>
  </pc:docChgLst>
  <pc:docChgLst>
    <pc:chgData name="Antonio Candia" userId="c66fc691-4246-4d53-8ff0-36beadcd7abd" providerId="ADAL" clId="{F00A36CC-C50B-406D-8E15-DC0BCCBB0D79}"/>
    <pc:docChg chg="undo custSel addSld delSld modSld sldOrd">
      <pc:chgData name="Antonio Candia" userId="c66fc691-4246-4d53-8ff0-36beadcd7abd" providerId="ADAL" clId="{F00A36CC-C50B-406D-8E15-DC0BCCBB0D79}" dt="2024-05-22T04:31:49.865" v="706" actId="6549"/>
      <pc:docMkLst>
        <pc:docMk/>
      </pc:docMkLst>
      <pc:sldChg chg="modSp mod modNotesTx">
        <pc:chgData name="Antonio Candia" userId="c66fc691-4246-4d53-8ff0-36beadcd7abd" providerId="ADAL" clId="{F00A36CC-C50B-406D-8E15-DC0BCCBB0D79}" dt="2024-05-22T00:57:06.465" v="188"/>
        <pc:sldMkLst>
          <pc:docMk/>
          <pc:sldMk cId="2560095932" sldId="256"/>
        </pc:sldMkLst>
        <pc:spChg chg="mod">
          <ac:chgData name="Antonio Candia" userId="c66fc691-4246-4d53-8ff0-36beadcd7abd" providerId="ADAL" clId="{F00A36CC-C50B-406D-8E15-DC0BCCBB0D79}" dt="2024-05-20T02:40:12.811" v="27" actId="5793"/>
          <ac:spMkLst>
            <pc:docMk/>
            <pc:sldMk cId="2560095932" sldId="256"/>
            <ac:spMk id="12" creationId="{96C84AC7-4969-8F02-9E74-3F14CFFD11D7}"/>
          </ac:spMkLst>
        </pc:spChg>
      </pc:sldChg>
      <pc:sldChg chg="del">
        <pc:chgData name="Antonio Candia" userId="c66fc691-4246-4d53-8ff0-36beadcd7abd" providerId="ADAL" clId="{F00A36CC-C50B-406D-8E15-DC0BCCBB0D79}" dt="2024-05-20T02:43:14.407" v="56" actId="47"/>
        <pc:sldMkLst>
          <pc:docMk/>
          <pc:sldMk cId="2102150215" sldId="263"/>
        </pc:sldMkLst>
      </pc:sldChg>
      <pc:sldChg chg="del">
        <pc:chgData name="Antonio Candia" userId="c66fc691-4246-4d53-8ff0-36beadcd7abd" providerId="ADAL" clId="{F00A36CC-C50B-406D-8E15-DC0BCCBB0D79}" dt="2024-05-20T02:43:23.346" v="57" actId="47"/>
        <pc:sldMkLst>
          <pc:docMk/>
          <pc:sldMk cId="3205688006" sldId="266"/>
        </pc:sldMkLst>
      </pc:sldChg>
      <pc:sldChg chg="addSp delSp modSp mod ord modShow modNotesTx">
        <pc:chgData name="Antonio Candia" userId="c66fc691-4246-4d53-8ff0-36beadcd7abd" providerId="ADAL" clId="{F00A36CC-C50B-406D-8E15-DC0BCCBB0D79}" dt="2024-05-22T03:18:06.747" v="696" actId="729"/>
        <pc:sldMkLst>
          <pc:docMk/>
          <pc:sldMk cId="4197011616" sldId="268"/>
        </pc:sldMkLst>
        <pc:spChg chg="mod">
          <ac:chgData name="Antonio Candia" userId="c66fc691-4246-4d53-8ff0-36beadcd7abd" providerId="ADAL" clId="{F00A36CC-C50B-406D-8E15-DC0BCCBB0D79}" dt="2024-05-20T04:18:45.881" v="145" actId="255"/>
          <ac:spMkLst>
            <pc:docMk/>
            <pc:sldMk cId="4197011616" sldId="268"/>
            <ac:spMk id="2" creationId="{E139CB06-4FCD-5C20-0026-D47DC573FBED}"/>
          </ac:spMkLst>
        </pc:spChg>
        <pc:picChg chg="add mod">
          <ac:chgData name="Antonio Candia" userId="c66fc691-4246-4d53-8ff0-36beadcd7abd" providerId="ADAL" clId="{F00A36CC-C50B-406D-8E15-DC0BCCBB0D79}" dt="2024-05-20T04:06:25.786" v="137" actId="1076"/>
          <ac:picMkLst>
            <pc:docMk/>
            <pc:sldMk cId="4197011616" sldId="268"/>
            <ac:picMk id="3" creationId="{907F189B-B17D-1E90-3AE4-2845371C1174}"/>
          </ac:picMkLst>
        </pc:picChg>
        <pc:picChg chg="del mod">
          <ac:chgData name="Antonio Candia" userId="c66fc691-4246-4d53-8ff0-36beadcd7abd" providerId="ADAL" clId="{F00A36CC-C50B-406D-8E15-DC0BCCBB0D79}" dt="2024-05-20T04:03:47.359" v="93" actId="478"/>
          <ac:picMkLst>
            <pc:docMk/>
            <pc:sldMk cId="4197011616" sldId="268"/>
            <ac:picMk id="9" creationId="{C227A8D3-E728-25E3-0697-0FD9FDDAE68D}"/>
          </ac:picMkLst>
        </pc:picChg>
        <pc:picChg chg="mod">
          <ac:chgData name="Antonio Candia" userId="c66fc691-4246-4d53-8ff0-36beadcd7abd" providerId="ADAL" clId="{F00A36CC-C50B-406D-8E15-DC0BCCBB0D79}" dt="2024-05-20T04:03:42.249" v="91" actId="1076"/>
          <ac:picMkLst>
            <pc:docMk/>
            <pc:sldMk cId="4197011616" sldId="268"/>
            <ac:picMk id="10" creationId="{71B46C47-F7A2-3064-429B-9AF50EEE3BA1}"/>
          </ac:picMkLst>
        </pc:picChg>
      </pc:sldChg>
      <pc:sldChg chg="del">
        <pc:chgData name="Antonio Candia" userId="c66fc691-4246-4d53-8ff0-36beadcd7abd" providerId="ADAL" clId="{F00A36CC-C50B-406D-8E15-DC0BCCBB0D79}" dt="2024-05-20T05:15:47.500" v="146" actId="2696"/>
        <pc:sldMkLst>
          <pc:docMk/>
          <pc:sldMk cId="1603740895" sldId="269"/>
        </pc:sldMkLst>
      </pc:sldChg>
      <pc:sldChg chg="del">
        <pc:chgData name="Antonio Candia" userId="c66fc691-4246-4d53-8ff0-36beadcd7abd" providerId="ADAL" clId="{F00A36CC-C50B-406D-8E15-DC0BCCBB0D79}" dt="2024-05-20T02:43:10.016" v="54" actId="47"/>
        <pc:sldMkLst>
          <pc:docMk/>
          <pc:sldMk cId="2245682830" sldId="274"/>
        </pc:sldMkLst>
      </pc:sldChg>
      <pc:sldChg chg="delSp modSp del mod ord">
        <pc:chgData name="Antonio Candia" userId="c66fc691-4246-4d53-8ff0-36beadcd7abd" providerId="ADAL" clId="{F00A36CC-C50B-406D-8E15-DC0BCCBB0D79}" dt="2024-05-20T04:14:53.098" v="141" actId="2696"/>
        <pc:sldMkLst>
          <pc:docMk/>
          <pc:sldMk cId="2681995209" sldId="276"/>
        </pc:sldMkLst>
        <pc:spChg chg="mod">
          <ac:chgData name="Antonio Candia" userId="c66fc691-4246-4d53-8ff0-36beadcd7abd" providerId="ADAL" clId="{F00A36CC-C50B-406D-8E15-DC0BCCBB0D79}" dt="2024-05-20T02:41:50.851" v="38" actId="20577"/>
          <ac:spMkLst>
            <pc:docMk/>
            <pc:sldMk cId="2681995209" sldId="276"/>
            <ac:spMk id="2" creationId="{4B1FCD3C-B8CF-C39C-C430-A3E2C950CE21}"/>
          </ac:spMkLst>
        </pc:spChg>
        <pc:picChg chg="del">
          <ac:chgData name="Antonio Candia" userId="c66fc691-4246-4d53-8ff0-36beadcd7abd" providerId="ADAL" clId="{F00A36CC-C50B-406D-8E15-DC0BCCBB0D79}" dt="2024-05-20T02:42:07.089" v="43" actId="478"/>
          <ac:picMkLst>
            <pc:docMk/>
            <pc:sldMk cId="2681995209" sldId="276"/>
            <ac:picMk id="19" creationId="{1B948211-6907-CD25-576B-DDA831A67B58}"/>
          </ac:picMkLst>
        </pc:picChg>
      </pc:sldChg>
      <pc:sldChg chg="del">
        <pc:chgData name="Antonio Candia" userId="c66fc691-4246-4d53-8ff0-36beadcd7abd" providerId="ADAL" clId="{F00A36CC-C50B-406D-8E15-DC0BCCBB0D79}" dt="2024-05-20T05:15:52.228" v="147" actId="2696"/>
        <pc:sldMkLst>
          <pc:docMk/>
          <pc:sldMk cId="4173815956" sldId="277"/>
        </pc:sldMkLst>
      </pc:sldChg>
      <pc:sldChg chg="del">
        <pc:chgData name="Antonio Candia" userId="c66fc691-4246-4d53-8ff0-36beadcd7abd" providerId="ADAL" clId="{F00A36CC-C50B-406D-8E15-DC0BCCBB0D79}" dt="2024-05-20T02:46:00.205" v="60" actId="2696"/>
        <pc:sldMkLst>
          <pc:docMk/>
          <pc:sldMk cId="164406011" sldId="278"/>
        </pc:sldMkLst>
      </pc:sldChg>
      <pc:sldChg chg="delSp modSp mod modShow modNotesTx">
        <pc:chgData name="Antonio Candia" userId="c66fc691-4246-4d53-8ff0-36beadcd7abd" providerId="ADAL" clId="{F00A36CC-C50B-406D-8E15-DC0BCCBB0D79}" dt="2024-05-22T03:18:04.134" v="695" actId="729"/>
        <pc:sldMkLst>
          <pc:docMk/>
          <pc:sldMk cId="3945154211" sldId="291"/>
        </pc:sldMkLst>
        <pc:spChg chg="mod">
          <ac:chgData name="Antonio Candia" userId="c66fc691-4246-4d53-8ff0-36beadcd7abd" providerId="ADAL" clId="{F00A36CC-C50B-406D-8E15-DC0BCCBB0D79}" dt="2024-05-20T04:07:10.995" v="140" actId="20577"/>
          <ac:spMkLst>
            <pc:docMk/>
            <pc:sldMk cId="3945154211" sldId="291"/>
            <ac:spMk id="2" creationId="{0774429C-060D-9083-6AC0-A469A6EE988B}"/>
          </ac:spMkLst>
        </pc:spChg>
        <pc:spChg chg="mod">
          <ac:chgData name="Antonio Candia" userId="c66fc691-4246-4d53-8ff0-36beadcd7abd" providerId="ADAL" clId="{F00A36CC-C50B-406D-8E15-DC0BCCBB0D79}" dt="2024-05-20T04:02:38.191" v="80" actId="1076"/>
          <ac:spMkLst>
            <pc:docMk/>
            <pc:sldMk cId="3945154211" sldId="291"/>
            <ac:spMk id="7" creationId="{732E1CE3-65CE-4960-9937-8ADD3139E80B}"/>
          </ac:spMkLst>
        </pc:spChg>
        <pc:spChg chg="mod">
          <ac:chgData name="Antonio Candia" userId="c66fc691-4246-4d53-8ff0-36beadcd7abd" providerId="ADAL" clId="{F00A36CC-C50B-406D-8E15-DC0BCCBB0D79}" dt="2024-05-20T04:02:47.520" v="81" actId="1076"/>
          <ac:spMkLst>
            <pc:docMk/>
            <pc:sldMk cId="3945154211" sldId="291"/>
            <ac:spMk id="8" creationId="{226D4CC1-B3BA-9095-07F0-D5A6EA68BA41}"/>
          </ac:spMkLst>
        </pc:spChg>
        <pc:picChg chg="del">
          <ac:chgData name="Antonio Candia" userId="c66fc691-4246-4d53-8ff0-36beadcd7abd" providerId="ADAL" clId="{F00A36CC-C50B-406D-8E15-DC0BCCBB0D79}" dt="2024-05-20T04:02:22.188" v="77" actId="478"/>
          <ac:picMkLst>
            <pc:docMk/>
            <pc:sldMk cId="3945154211" sldId="291"/>
            <ac:picMk id="17" creationId="{E4E8CABE-71DE-00F9-B171-0E562C0DFCA7}"/>
          </ac:picMkLst>
        </pc:picChg>
      </pc:sldChg>
      <pc:sldChg chg="delSp modSp mod modShow modNotesTx">
        <pc:chgData name="Antonio Candia" userId="c66fc691-4246-4d53-8ff0-36beadcd7abd" providerId="ADAL" clId="{F00A36CC-C50B-406D-8E15-DC0BCCBB0D79}" dt="2024-05-22T03:17:56.039" v="694" actId="729"/>
        <pc:sldMkLst>
          <pc:docMk/>
          <pc:sldMk cId="429381599" sldId="309"/>
        </pc:sldMkLst>
        <pc:spChg chg="mod">
          <ac:chgData name="Antonio Candia" userId="c66fc691-4246-4d53-8ff0-36beadcd7abd" providerId="ADAL" clId="{F00A36CC-C50B-406D-8E15-DC0BCCBB0D79}" dt="2024-05-22T01:21:41.709" v="625" actId="1076"/>
          <ac:spMkLst>
            <pc:docMk/>
            <pc:sldMk cId="429381599" sldId="309"/>
            <ac:spMk id="2" creationId="{EAD89C11-FA6C-92C8-8A1D-76AEFF600A3E}"/>
          </ac:spMkLst>
        </pc:spChg>
        <pc:spChg chg="del mod">
          <ac:chgData name="Antonio Candia" userId="c66fc691-4246-4d53-8ff0-36beadcd7abd" providerId="ADAL" clId="{F00A36CC-C50B-406D-8E15-DC0BCCBB0D79}" dt="2024-05-20T05:16:10.297" v="150" actId="478"/>
          <ac:spMkLst>
            <pc:docMk/>
            <pc:sldMk cId="429381599" sldId="309"/>
            <ac:spMk id="8" creationId="{53D68658-484F-C600-EA8B-7242FE3AF9C5}"/>
          </ac:spMkLst>
        </pc:spChg>
        <pc:spChg chg="mod">
          <ac:chgData name="Antonio Candia" userId="c66fc691-4246-4d53-8ff0-36beadcd7abd" providerId="ADAL" clId="{F00A36CC-C50B-406D-8E15-DC0BCCBB0D79}" dt="2024-05-20T04:01:04.670" v="75" actId="20577"/>
          <ac:spMkLst>
            <pc:docMk/>
            <pc:sldMk cId="429381599" sldId="309"/>
            <ac:spMk id="21" creationId="{CABC9128-C6A5-2841-8A02-C32D524F553A}"/>
          </ac:spMkLst>
        </pc:spChg>
        <pc:picChg chg="del">
          <ac:chgData name="Antonio Candia" userId="c66fc691-4246-4d53-8ff0-36beadcd7abd" providerId="ADAL" clId="{F00A36CC-C50B-406D-8E15-DC0BCCBB0D79}" dt="2024-05-20T04:00:03.922" v="61" actId="478"/>
          <ac:picMkLst>
            <pc:docMk/>
            <pc:sldMk cId="429381599" sldId="309"/>
            <ac:picMk id="25" creationId="{9D8489F5-B2BE-95EC-19E1-E267A54A7D8D}"/>
          </ac:picMkLst>
        </pc:picChg>
        <pc:picChg chg="del">
          <ac:chgData name="Antonio Candia" userId="c66fc691-4246-4d53-8ff0-36beadcd7abd" providerId="ADAL" clId="{F00A36CC-C50B-406D-8E15-DC0BCCBB0D79}" dt="2024-05-20T04:00:05.112" v="62" actId="478"/>
          <ac:picMkLst>
            <pc:docMk/>
            <pc:sldMk cId="429381599" sldId="309"/>
            <ac:picMk id="44" creationId="{7B9865A6-98D3-9096-7159-FD232586E0BA}"/>
          </ac:picMkLst>
        </pc:picChg>
        <pc:cxnChg chg="del">
          <ac:chgData name="Antonio Candia" userId="c66fc691-4246-4d53-8ff0-36beadcd7abd" providerId="ADAL" clId="{F00A36CC-C50B-406D-8E15-DC0BCCBB0D79}" dt="2024-05-20T04:00:08.550" v="63" actId="478"/>
          <ac:cxnSpMkLst>
            <pc:docMk/>
            <pc:sldMk cId="429381599" sldId="309"/>
            <ac:cxnSpMk id="11" creationId="{F28720A3-C8AA-F6EC-6A41-3B9586FE661A}"/>
          </ac:cxnSpMkLst>
        </pc:cxnChg>
        <pc:cxnChg chg="del">
          <ac:chgData name="Antonio Candia" userId="c66fc691-4246-4d53-8ff0-36beadcd7abd" providerId="ADAL" clId="{F00A36CC-C50B-406D-8E15-DC0BCCBB0D79}" dt="2024-05-20T04:00:09.520" v="64" actId="478"/>
          <ac:cxnSpMkLst>
            <pc:docMk/>
            <pc:sldMk cId="429381599" sldId="309"/>
            <ac:cxnSpMk id="15" creationId="{68989E35-59EA-E4EA-9FB2-54FB0DB36325}"/>
          </ac:cxnSpMkLst>
        </pc:cxnChg>
      </pc:sldChg>
      <pc:sldChg chg="del">
        <pc:chgData name="Antonio Candia" userId="c66fc691-4246-4d53-8ff0-36beadcd7abd" providerId="ADAL" clId="{F00A36CC-C50B-406D-8E15-DC0BCCBB0D79}" dt="2024-05-20T02:38:39.249" v="0" actId="47"/>
        <pc:sldMkLst>
          <pc:docMk/>
          <pc:sldMk cId="4150801743" sldId="312"/>
        </pc:sldMkLst>
      </pc:sldChg>
      <pc:sldChg chg="del">
        <pc:chgData name="Antonio Candia" userId="c66fc691-4246-4d53-8ff0-36beadcd7abd" providerId="ADAL" clId="{F00A36CC-C50B-406D-8E15-DC0BCCBB0D79}" dt="2024-05-20T02:43:08.548" v="53" actId="47"/>
        <pc:sldMkLst>
          <pc:docMk/>
          <pc:sldMk cId="964044274" sldId="313"/>
        </pc:sldMkLst>
      </pc:sldChg>
      <pc:sldChg chg="del">
        <pc:chgData name="Antonio Candia" userId="c66fc691-4246-4d53-8ff0-36beadcd7abd" providerId="ADAL" clId="{F00A36CC-C50B-406D-8E15-DC0BCCBB0D79}" dt="2024-05-20T02:43:12.033" v="55" actId="47"/>
        <pc:sldMkLst>
          <pc:docMk/>
          <pc:sldMk cId="2265455275" sldId="314"/>
        </pc:sldMkLst>
      </pc:sldChg>
      <pc:sldChg chg="del">
        <pc:chgData name="Antonio Candia" userId="c66fc691-4246-4d53-8ff0-36beadcd7abd" providerId="ADAL" clId="{F00A36CC-C50B-406D-8E15-DC0BCCBB0D79}" dt="2024-05-20T05:15:55.043" v="148" actId="2696"/>
        <pc:sldMkLst>
          <pc:docMk/>
          <pc:sldMk cId="1235469331" sldId="317"/>
        </pc:sldMkLst>
      </pc:sldChg>
      <pc:sldChg chg="ord modNotesTx">
        <pc:chgData name="Antonio Candia" userId="c66fc691-4246-4d53-8ff0-36beadcd7abd" providerId="ADAL" clId="{F00A36CC-C50B-406D-8E15-DC0BCCBB0D79}" dt="2024-05-22T02:25:43.791" v="689"/>
        <pc:sldMkLst>
          <pc:docMk/>
          <pc:sldMk cId="1971064876" sldId="318"/>
        </pc:sldMkLst>
      </pc:sldChg>
      <pc:sldChg chg="ord modNotesTx">
        <pc:chgData name="Antonio Candia" userId="c66fc691-4246-4d53-8ff0-36beadcd7abd" providerId="ADAL" clId="{F00A36CC-C50B-406D-8E15-DC0BCCBB0D79}" dt="2024-05-22T02:14:15.553" v="662"/>
        <pc:sldMkLst>
          <pc:docMk/>
          <pc:sldMk cId="2508456648" sldId="319"/>
        </pc:sldMkLst>
      </pc:sldChg>
      <pc:sldChg chg="delSp modSp mod ord modShow modNotesTx">
        <pc:chgData name="Antonio Candia" userId="c66fc691-4246-4d53-8ff0-36beadcd7abd" providerId="ADAL" clId="{F00A36CC-C50B-406D-8E15-DC0BCCBB0D79}" dt="2024-05-22T03:18:09.602" v="697" actId="729"/>
        <pc:sldMkLst>
          <pc:docMk/>
          <pc:sldMk cId="1644901601" sldId="321"/>
        </pc:sldMkLst>
        <pc:spChg chg="mod">
          <ac:chgData name="Antonio Candia" userId="c66fc691-4246-4d53-8ff0-36beadcd7abd" providerId="ADAL" clId="{F00A36CC-C50B-406D-8E15-DC0BCCBB0D79}" dt="2024-05-20T02:42:00.397" v="41" actId="6549"/>
          <ac:spMkLst>
            <pc:docMk/>
            <pc:sldMk cId="1644901601" sldId="321"/>
            <ac:spMk id="2" creationId="{4B1FCD3C-B8CF-C39C-C430-A3E2C950CE21}"/>
          </ac:spMkLst>
        </pc:spChg>
        <pc:picChg chg="del">
          <ac:chgData name="Antonio Candia" userId="c66fc691-4246-4d53-8ff0-36beadcd7abd" providerId="ADAL" clId="{F00A36CC-C50B-406D-8E15-DC0BCCBB0D79}" dt="2024-05-20T02:42:04.026" v="42" actId="478"/>
          <ac:picMkLst>
            <pc:docMk/>
            <pc:sldMk cId="1644901601" sldId="321"/>
            <ac:picMk id="19" creationId="{1B948211-6907-CD25-576B-DDA831A67B58}"/>
          </ac:picMkLst>
        </pc:picChg>
      </pc:sldChg>
      <pc:sldChg chg="delSp modSp mod ord modShow modNotesTx">
        <pc:chgData name="Antonio Candia" userId="c66fc691-4246-4d53-8ff0-36beadcd7abd" providerId="ADAL" clId="{F00A36CC-C50B-406D-8E15-DC0BCCBB0D79}" dt="2024-05-22T03:18:15.168" v="698" actId="729"/>
        <pc:sldMkLst>
          <pc:docMk/>
          <pc:sldMk cId="108596920" sldId="322"/>
        </pc:sldMkLst>
        <pc:spChg chg="mod">
          <ac:chgData name="Antonio Candia" userId="c66fc691-4246-4d53-8ff0-36beadcd7abd" providerId="ADAL" clId="{F00A36CC-C50B-406D-8E15-DC0BCCBB0D79}" dt="2024-05-20T02:42:25.103" v="45" actId="6549"/>
          <ac:spMkLst>
            <pc:docMk/>
            <pc:sldMk cId="108596920" sldId="322"/>
            <ac:spMk id="2" creationId="{4B1FCD3C-B8CF-C39C-C430-A3E2C950CE21}"/>
          </ac:spMkLst>
        </pc:spChg>
        <pc:picChg chg="del">
          <ac:chgData name="Antonio Candia" userId="c66fc691-4246-4d53-8ff0-36beadcd7abd" providerId="ADAL" clId="{F00A36CC-C50B-406D-8E15-DC0BCCBB0D79}" dt="2024-05-20T02:42:26.196" v="46" actId="478"/>
          <ac:picMkLst>
            <pc:docMk/>
            <pc:sldMk cId="108596920" sldId="322"/>
            <ac:picMk id="19" creationId="{1B948211-6907-CD25-576B-DDA831A67B58}"/>
          </ac:picMkLst>
        </pc:picChg>
      </pc:sldChg>
      <pc:sldChg chg="del">
        <pc:chgData name="Antonio Candia" userId="c66fc691-4246-4d53-8ff0-36beadcd7abd" providerId="ADAL" clId="{F00A36CC-C50B-406D-8E15-DC0BCCBB0D79}" dt="2024-05-21T08:18:50.731" v="168" actId="2696"/>
        <pc:sldMkLst>
          <pc:docMk/>
          <pc:sldMk cId="44740836" sldId="323"/>
        </pc:sldMkLst>
      </pc:sldChg>
      <pc:sldChg chg="del">
        <pc:chgData name="Antonio Candia" userId="c66fc691-4246-4d53-8ff0-36beadcd7abd" providerId="ADAL" clId="{F00A36CC-C50B-406D-8E15-DC0BCCBB0D79}" dt="2024-05-21T08:18:54.171" v="169" actId="2696"/>
        <pc:sldMkLst>
          <pc:docMk/>
          <pc:sldMk cId="3033572054" sldId="324"/>
        </pc:sldMkLst>
      </pc:sldChg>
      <pc:sldChg chg="ord modNotesTx">
        <pc:chgData name="Antonio Candia" userId="c66fc691-4246-4d53-8ff0-36beadcd7abd" providerId="ADAL" clId="{F00A36CC-C50B-406D-8E15-DC0BCCBB0D79}" dt="2024-05-22T02:30:49.470" v="692" actId="6549"/>
        <pc:sldMkLst>
          <pc:docMk/>
          <pc:sldMk cId="1452058430" sldId="325"/>
        </pc:sldMkLst>
      </pc:sldChg>
      <pc:sldChg chg="ord modNotesTx">
        <pc:chgData name="Antonio Candia" userId="c66fc691-4246-4d53-8ff0-36beadcd7abd" providerId="ADAL" clId="{F00A36CC-C50B-406D-8E15-DC0BCCBB0D79}" dt="2024-05-22T02:25:53.245" v="691"/>
        <pc:sldMkLst>
          <pc:docMk/>
          <pc:sldMk cId="3786786223" sldId="326"/>
        </pc:sldMkLst>
      </pc:sldChg>
      <pc:sldChg chg="modSp mod ord modNotesTx">
        <pc:chgData name="Antonio Candia" userId="c66fc691-4246-4d53-8ff0-36beadcd7abd" providerId="ADAL" clId="{F00A36CC-C50B-406D-8E15-DC0BCCBB0D79}" dt="2024-05-22T01:47:52.488" v="655"/>
        <pc:sldMkLst>
          <pc:docMk/>
          <pc:sldMk cId="1987652120" sldId="328"/>
        </pc:sldMkLst>
        <pc:spChg chg="mod">
          <ac:chgData name="Antonio Candia" userId="c66fc691-4246-4d53-8ff0-36beadcd7abd" providerId="ADAL" clId="{F00A36CC-C50B-406D-8E15-DC0BCCBB0D79}" dt="2024-05-22T01:47:52.488" v="655"/>
          <ac:spMkLst>
            <pc:docMk/>
            <pc:sldMk cId="1987652120" sldId="328"/>
            <ac:spMk id="2" creationId="{E139CB06-4FCD-5C20-0026-D47DC573FBED}"/>
          </ac:spMkLst>
        </pc:spChg>
      </pc:sldChg>
      <pc:sldChg chg="addSp delSp new mod ord modNotesTx">
        <pc:chgData name="Antonio Candia" userId="c66fc691-4246-4d53-8ff0-36beadcd7abd" providerId="ADAL" clId="{F00A36CC-C50B-406D-8E15-DC0BCCBB0D79}" dt="2024-05-22T02:25:32.628" v="688" actId="20577"/>
        <pc:sldMkLst>
          <pc:docMk/>
          <pc:sldMk cId="2698279422" sldId="329"/>
        </pc:sldMkLst>
        <pc:spChg chg="del">
          <ac:chgData name="Antonio Candia" userId="c66fc691-4246-4d53-8ff0-36beadcd7abd" providerId="ADAL" clId="{F00A36CC-C50B-406D-8E15-DC0BCCBB0D79}" dt="2024-05-21T05:24:42.669" v="156" actId="478"/>
          <ac:spMkLst>
            <pc:docMk/>
            <pc:sldMk cId="2698279422" sldId="329"/>
            <ac:spMk id="2" creationId="{F4F57DEB-3C41-270E-F4F3-B11087B24573}"/>
          </ac:spMkLst>
        </pc:spChg>
        <pc:spChg chg="del">
          <ac:chgData name="Antonio Candia" userId="c66fc691-4246-4d53-8ff0-36beadcd7abd" providerId="ADAL" clId="{F00A36CC-C50B-406D-8E15-DC0BCCBB0D79}" dt="2024-05-21T05:24:41.282" v="155" actId="478"/>
          <ac:spMkLst>
            <pc:docMk/>
            <pc:sldMk cId="2698279422" sldId="329"/>
            <ac:spMk id="3" creationId="{95867736-7811-1DC0-2DD1-74DE37595318}"/>
          </ac:spMkLst>
        </pc:spChg>
        <pc:picChg chg="add">
          <ac:chgData name="Antonio Candia" userId="c66fc691-4246-4d53-8ff0-36beadcd7abd" providerId="ADAL" clId="{F00A36CC-C50B-406D-8E15-DC0BCCBB0D79}" dt="2024-05-21T05:24:44.138" v="157" actId="22"/>
          <ac:picMkLst>
            <pc:docMk/>
            <pc:sldMk cId="2698279422" sldId="329"/>
            <ac:picMk id="5" creationId="{AB77B09B-6EA5-AC77-17EE-12684AECAE48}"/>
          </ac:picMkLst>
        </pc:picChg>
      </pc:sldChg>
      <pc:sldChg chg="addSp delSp modSp new mod ord">
        <pc:chgData name="Antonio Candia" userId="c66fc691-4246-4d53-8ff0-36beadcd7abd" providerId="ADAL" clId="{F00A36CC-C50B-406D-8E15-DC0BCCBB0D79}" dt="2024-05-22T01:48:26.551" v="661"/>
        <pc:sldMkLst>
          <pc:docMk/>
          <pc:sldMk cId="400760167" sldId="330"/>
        </pc:sldMkLst>
        <pc:spChg chg="del">
          <ac:chgData name="Antonio Candia" userId="c66fc691-4246-4d53-8ff0-36beadcd7abd" providerId="ADAL" clId="{F00A36CC-C50B-406D-8E15-DC0BCCBB0D79}" dt="2024-05-21T05:48:54.126" v="160" actId="478"/>
          <ac:spMkLst>
            <pc:docMk/>
            <pc:sldMk cId="400760167" sldId="330"/>
            <ac:spMk id="2" creationId="{CF02CECF-1918-8C36-BF75-70F9229802AE}"/>
          </ac:spMkLst>
        </pc:spChg>
        <pc:spChg chg="del">
          <ac:chgData name="Antonio Candia" userId="c66fc691-4246-4d53-8ff0-36beadcd7abd" providerId="ADAL" clId="{F00A36CC-C50B-406D-8E15-DC0BCCBB0D79}" dt="2024-05-21T05:48:52.611" v="159" actId="478"/>
          <ac:spMkLst>
            <pc:docMk/>
            <pc:sldMk cId="400760167" sldId="330"/>
            <ac:spMk id="3" creationId="{BED08BCF-4E66-88AB-0329-59C81BDC54C4}"/>
          </ac:spMkLst>
        </pc:spChg>
        <pc:picChg chg="add mod">
          <ac:chgData name="Antonio Candia" userId="c66fc691-4246-4d53-8ff0-36beadcd7abd" providerId="ADAL" clId="{F00A36CC-C50B-406D-8E15-DC0BCCBB0D79}" dt="2024-05-21T05:49:15.342" v="163" actId="1076"/>
          <ac:picMkLst>
            <pc:docMk/>
            <pc:sldMk cId="400760167" sldId="330"/>
            <ac:picMk id="5" creationId="{5F2D46B0-EEA1-7365-91AE-FEDD2FBF93B3}"/>
          </ac:picMkLst>
        </pc:picChg>
      </pc:sldChg>
      <pc:sldChg chg="addSp delSp new mod">
        <pc:chgData name="Antonio Candia" userId="c66fc691-4246-4d53-8ff0-36beadcd7abd" providerId="ADAL" clId="{F00A36CC-C50B-406D-8E15-DC0BCCBB0D79}" dt="2024-05-21T06:02:04.558" v="167" actId="22"/>
        <pc:sldMkLst>
          <pc:docMk/>
          <pc:sldMk cId="216799127" sldId="331"/>
        </pc:sldMkLst>
        <pc:spChg chg="del">
          <ac:chgData name="Antonio Candia" userId="c66fc691-4246-4d53-8ff0-36beadcd7abd" providerId="ADAL" clId="{F00A36CC-C50B-406D-8E15-DC0BCCBB0D79}" dt="2024-05-21T06:01:54.332" v="166" actId="478"/>
          <ac:spMkLst>
            <pc:docMk/>
            <pc:sldMk cId="216799127" sldId="331"/>
            <ac:spMk id="2" creationId="{7D1C2030-8D30-FC4A-3023-A3CE465C025C}"/>
          </ac:spMkLst>
        </pc:spChg>
        <pc:spChg chg="del">
          <ac:chgData name="Antonio Candia" userId="c66fc691-4246-4d53-8ff0-36beadcd7abd" providerId="ADAL" clId="{F00A36CC-C50B-406D-8E15-DC0BCCBB0D79}" dt="2024-05-21T06:01:52.803" v="165" actId="478"/>
          <ac:spMkLst>
            <pc:docMk/>
            <pc:sldMk cId="216799127" sldId="331"/>
            <ac:spMk id="3" creationId="{B93B4D6D-9DD1-FCDB-C27C-8ADB097F8474}"/>
          </ac:spMkLst>
        </pc:spChg>
        <pc:picChg chg="add">
          <ac:chgData name="Antonio Candia" userId="c66fc691-4246-4d53-8ff0-36beadcd7abd" providerId="ADAL" clId="{F00A36CC-C50B-406D-8E15-DC0BCCBB0D79}" dt="2024-05-21T06:02:04.558" v="167" actId="22"/>
          <ac:picMkLst>
            <pc:docMk/>
            <pc:sldMk cId="216799127" sldId="331"/>
            <ac:picMk id="5" creationId="{A55BD5CA-9097-6A69-A34A-61B0CDA91550}"/>
          </ac:picMkLst>
        </pc:picChg>
      </pc:sldChg>
      <pc:sldChg chg="addSp delSp modSp new mod">
        <pc:chgData name="Antonio Candia" userId="c66fc691-4246-4d53-8ff0-36beadcd7abd" providerId="ADAL" clId="{F00A36CC-C50B-406D-8E15-DC0BCCBB0D79}" dt="2024-05-21T08:21:46.525" v="177" actId="1076"/>
        <pc:sldMkLst>
          <pc:docMk/>
          <pc:sldMk cId="1744174976" sldId="332"/>
        </pc:sldMkLst>
        <pc:spChg chg="del">
          <ac:chgData name="Antonio Candia" userId="c66fc691-4246-4d53-8ff0-36beadcd7abd" providerId="ADAL" clId="{F00A36CC-C50B-406D-8E15-DC0BCCBB0D79}" dt="2024-05-21T08:21:35.268" v="172" actId="478"/>
          <ac:spMkLst>
            <pc:docMk/>
            <pc:sldMk cId="1744174976" sldId="332"/>
            <ac:spMk id="2" creationId="{24437A90-3774-FFA9-5BEB-0C9AB1A4B999}"/>
          </ac:spMkLst>
        </pc:spChg>
        <pc:spChg chg="del">
          <ac:chgData name="Antonio Candia" userId="c66fc691-4246-4d53-8ff0-36beadcd7abd" providerId="ADAL" clId="{F00A36CC-C50B-406D-8E15-DC0BCCBB0D79}" dt="2024-05-21T08:21:33.747" v="171" actId="478"/>
          <ac:spMkLst>
            <pc:docMk/>
            <pc:sldMk cId="1744174976" sldId="332"/>
            <ac:spMk id="3" creationId="{6068AA22-FF4E-3FE1-5A3C-C4FC69A69E59}"/>
          </ac:spMkLst>
        </pc:spChg>
        <pc:picChg chg="add mod">
          <ac:chgData name="Antonio Candia" userId="c66fc691-4246-4d53-8ff0-36beadcd7abd" providerId="ADAL" clId="{F00A36CC-C50B-406D-8E15-DC0BCCBB0D79}" dt="2024-05-21T08:21:46.525" v="177" actId="1076"/>
          <ac:picMkLst>
            <pc:docMk/>
            <pc:sldMk cId="1744174976" sldId="332"/>
            <ac:picMk id="5" creationId="{292D54A0-8861-CDAA-9409-C73350DEF8B0}"/>
          </ac:picMkLst>
        </pc:picChg>
      </pc:sldChg>
      <pc:sldChg chg="modNotesTx">
        <pc:chgData name="Antonio Candia" userId="c66fc691-4246-4d53-8ff0-36beadcd7abd" providerId="ADAL" clId="{F00A36CC-C50B-406D-8E15-DC0BCCBB0D79}" dt="2024-05-22T04:04:59.545" v="699"/>
        <pc:sldMkLst>
          <pc:docMk/>
          <pc:sldMk cId="2556857128" sldId="334"/>
        </pc:sldMkLst>
      </pc:sldChg>
      <pc:sldChg chg="delSp new mod modNotesTx">
        <pc:chgData name="Antonio Candia" userId="c66fc691-4246-4d53-8ff0-36beadcd7abd" providerId="ADAL" clId="{F00A36CC-C50B-406D-8E15-DC0BCCBB0D79}" dt="2024-05-22T04:31:49.865" v="706" actId="6549"/>
        <pc:sldMkLst>
          <pc:docMk/>
          <pc:sldMk cId="897319653" sldId="335"/>
        </pc:sldMkLst>
        <pc:spChg chg="del">
          <ac:chgData name="Antonio Candia" userId="c66fc691-4246-4d53-8ff0-36beadcd7abd" providerId="ADAL" clId="{F00A36CC-C50B-406D-8E15-DC0BCCBB0D79}" dt="2024-05-22T04:11:56.441" v="703" actId="478"/>
          <ac:spMkLst>
            <pc:docMk/>
            <pc:sldMk cId="897319653" sldId="335"/>
            <ac:spMk id="2" creationId="{3FE3D529-CACD-AD84-5E40-6139F90ACF4E}"/>
          </ac:spMkLst>
        </pc:spChg>
        <pc:spChg chg="del">
          <ac:chgData name="Antonio Candia" userId="c66fc691-4246-4d53-8ff0-36beadcd7abd" providerId="ADAL" clId="{F00A36CC-C50B-406D-8E15-DC0BCCBB0D79}" dt="2024-05-22T04:11:52.442" v="702" actId="478"/>
          <ac:spMkLst>
            <pc:docMk/>
            <pc:sldMk cId="897319653" sldId="335"/>
            <ac:spMk id="3" creationId="{2575E55B-E576-1EDD-132A-8D60FA661946}"/>
          </ac:spMkLst>
        </pc:spChg>
      </pc:sldChg>
    </pc:docChg>
  </pc:docChgLst>
  <pc:docChgLst>
    <pc:chgData name="Jorge Esteban Camargo Forero" userId="ee79e5f4-13e3-4b16-9a8f-d9656972343c" providerId="ADAL" clId="{CA958428-E63F-4218-BE4D-28E75B92FBEF}"/>
    <pc:docChg chg="undo redo custSel delSld modSld">
      <pc:chgData name="Jorge Esteban Camargo Forero" userId="ee79e5f4-13e3-4b16-9a8f-d9656972343c" providerId="ADAL" clId="{CA958428-E63F-4218-BE4D-28E75B92FBEF}" dt="2024-02-04T13:29:49.240" v="49" actId="47"/>
      <pc:docMkLst>
        <pc:docMk/>
      </pc:docMkLst>
      <pc:sldChg chg="modSp mod">
        <pc:chgData name="Jorge Esteban Camargo Forero" userId="ee79e5f4-13e3-4b16-9a8f-d9656972343c" providerId="ADAL" clId="{CA958428-E63F-4218-BE4D-28E75B92FBEF}" dt="2024-02-04T13:20:41.119" v="8" actId="20577"/>
        <pc:sldMkLst>
          <pc:docMk/>
          <pc:sldMk cId="9779039" sldId="258"/>
        </pc:sldMkLst>
        <pc:spChg chg="mod">
          <ac:chgData name="Jorge Esteban Camargo Forero" userId="ee79e5f4-13e3-4b16-9a8f-d9656972343c" providerId="ADAL" clId="{CA958428-E63F-4218-BE4D-28E75B92FBEF}" dt="2024-02-04T13:20:41.119" v="8" actId="20577"/>
          <ac:spMkLst>
            <pc:docMk/>
            <pc:sldMk cId="9779039" sldId="258"/>
            <ac:spMk id="7" creationId="{F37B15BE-06EF-72C4-CFE2-31F1550C1D59}"/>
          </ac:spMkLst>
        </pc:spChg>
      </pc:sldChg>
      <pc:sldChg chg="modSp mod">
        <pc:chgData name="Jorge Esteban Camargo Forero" userId="ee79e5f4-13e3-4b16-9a8f-d9656972343c" providerId="ADAL" clId="{CA958428-E63F-4218-BE4D-28E75B92FBEF}" dt="2024-02-04T13:22:45.316" v="15" actId="20577"/>
        <pc:sldMkLst>
          <pc:docMk/>
          <pc:sldMk cId="112435058" sldId="261"/>
        </pc:sldMkLst>
        <pc:spChg chg="mod">
          <ac:chgData name="Jorge Esteban Camargo Forero" userId="ee79e5f4-13e3-4b16-9a8f-d9656972343c" providerId="ADAL" clId="{CA958428-E63F-4218-BE4D-28E75B92FBEF}" dt="2024-02-04T13:22:45.316" v="15" actId="20577"/>
          <ac:spMkLst>
            <pc:docMk/>
            <pc:sldMk cId="112435058" sldId="261"/>
            <ac:spMk id="7" creationId="{F37B15BE-06EF-72C4-CFE2-31F1550C1D59}"/>
          </ac:spMkLst>
        </pc:spChg>
      </pc:sldChg>
      <pc:sldChg chg="del">
        <pc:chgData name="Jorge Esteban Camargo Forero" userId="ee79e5f4-13e3-4b16-9a8f-d9656972343c" providerId="ADAL" clId="{CA958428-E63F-4218-BE4D-28E75B92FBEF}" dt="2024-02-04T13:23:53.628" v="16" actId="47"/>
        <pc:sldMkLst>
          <pc:docMk/>
          <pc:sldMk cId="4152017880" sldId="265"/>
        </pc:sldMkLst>
      </pc:sldChg>
      <pc:sldChg chg="del">
        <pc:chgData name="Jorge Esteban Camargo Forero" userId="ee79e5f4-13e3-4b16-9a8f-d9656972343c" providerId="ADAL" clId="{CA958428-E63F-4218-BE4D-28E75B92FBEF}" dt="2024-02-04T13:24:31.911" v="17" actId="47"/>
        <pc:sldMkLst>
          <pc:docMk/>
          <pc:sldMk cId="641906441" sldId="267"/>
        </pc:sldMkLst>
      </pc:sldChg>
      <pc:sldChg chg="del">
        <pc:chgData name="Jorge Esteban Camargo Forero" userId="ee79e5f4-13e3-4b16-9a8f-d9656972343c" providerId="ADAL" clId="{CA958428-E63F-4218-BE4D-28E75B92FBEF}" dt="2024-02-04T13:29:49.240" v="49" actId="47"/>
        <pc:sldMkLst>
          <pc:docMk/>
          <pc:sldMk cId="2454381293" sldId="275"/>
        </pc:sldMkLst>
      </pc:sldChg>
      <pc:sldChg chg="modSp mod">
        <pc:chgData name="Jorge Esteban Camargo Forero" userId="ee79e5f4-13e3-4b16-9a8f-d9656972343c" providerId="ADAL" clId="{CA958428-E63F-4218-BE4D-28E75B92FBEF}" dt="2024-02-04T13:27:10.304" v="18" actId="6549"/>
        <pc:sldMkLst>
          <pc:docMk/>
          <pc:sldMk cId="711827786" sldId="289"/>
        </pc:sldMkLst>
        <pc:spChg chg="mod">
          <ac:chgData name="Jorge Esteban Camargo Forero" userId="ee79e5f4-13e3-4b16-9a8f-d9656972343c" providerId="ADAL" clId="{CA958428-E63F-4218-BE4D-28E75B92FBEF}" dt="2024-02-04T13:27:10.304" v="18" actId="6549"/>
          <ac:spMkLst>
            <pc:docMk/>
            <pc:sldMk cId="711827786" sldId="289"/>
            <ac:spMk id="7" creationId="{C7223BF9-BF50-8808-E917-DBBE37A668A6}"/>
          </ac:spMkLst>
        </pc:spChg>
      </pc:sldChg>
      <pc:sldChg chg="del">
        <pc:chgData name="Jorge Esteban Camargo Forero" userId="ee79e5f4-13e3-4b16-9a8f-d9656972343c" providerId="ADAL" clId="{CA958428-E63F-4218-BE4D-28E75B92FBEF}" dt="2024-02-04T13:27:25.876" v="19" actId="47"/>
        <pc:sldMkLst>
          <pc:docMk/>
          <pc:sldMk cId="2376817613" sldId="291"/>
        </pc:sldMkLst>
      </pc:sldChg>
      <pc:sldChg chg="modSp mod">
        <pc:chgData name="Jorge Esteban Camargo Forero" userId="ee79e5f4-13e3-4b16-9a8f-d9656972343c" providerId="ADAL" clId="{CA958428-E63F-4218-BE4D-28E75B92FBEF}" dt="2024-02-04T13:28:05.433" v="41" actId="20577"/>
        <pc:sldMkLst>
          <pc:docMk/>
          <pc:sldMk cId="1006537061" sldId="292"/>
        </pc:sldMkLst>
        <pc:spChg chg="mod">
          <ac:chgData name="Jorge Esteban Camargo Forero" userId="ee79e5f4-13e3-4b16-9a8f-d9656972343c" providerId="ADAL" clId="{CA958428-E63F-4218-BE4D-28E75B92FBEF}" dt="2024-02-04T13:28:05.433" v="41" actId="20577"/>
          <ac:spMkLst>
            <pc:docMk/>
            <pc:sldMk cId="1006537061" sldId="292"/>
            <ac:spMk id="7" creationId="{00270A45-8FF0-C4CD-9A7D-DF4DEFAFFB04}"/>
          </ac:spMkLst>
        </pc:spChg>
      </pc:sldChg>
      <pc:sldChg chg="delSp modSp mod">
        <pc:chgData name="Jorge Esteban Camargo Forero" userId="ee79e5f4-13e3-4b16-9a8f-d9656972343c" providerId="ADAL" clId="{CA958428-E63F-4218-BE4D-28E75B92FBEF}" dt="2024-02-04T13:28:51.836" v="48" actId="313"/>
        <pc:sldMkLst>
          <pc:docMk/>
          <pc:sldMk cId="1840070635" sldId="293"/>
        </pc:sldMkLst>
        <pc:spChg chg="mod">
          <ac:chgData name="Jorge Esteban Camargo Forero" userId="ee79e5f4-13e3-4b16-9a8f-d9656972343c" providerId="ADAL" clId="{CA958428-E63F-4218-BE4D-28E75B92FBEF}" dt="2024-02-04T13:28:51.836" v="48" actId="313"/>
          <ac:spMkLst>
            <pc:docMk/>
            <pc:sldMk cId="1840070635" sldId="293"/>
            <ac:spMk id="7" creationId="{3282DF2A-DA1B-4296-A194-6EE96C070870}"/>
          </ac:spMkLst>
        </pc:spChg>
        <pc:grpChg chg="del">
          <ac:chgData name="Jorge Esteban Camargo Forero" userId="ee79e5f4-13e3-4b16-9a8f-d9656972343c" providerId="ADAL" clId="{CA958428-E63F-4218-BE4D-28E75B92FBEF}" dt="2024-02-04T13:28:29.903" v="42" actId="478"/>
          <ac:grpSpMkLst>
            <pc:docMk/>
            <pc:sldMk cId="1840070635" sldId="293"/>
            <ac:grpSpMk id="5" creationId="{8A106213-527D-AC9A-DB01-DA4C56F91288}"/>
          </ac:grpSpMkLst>
        </pc:grpChg>
      </pc:sldChg>
    </pc:docChg>
  </pc:docChgLst>
  <pc:docChgLst>
    <pc:chgData name="Michelle Natalia Picon Salinas" userId="S::mpicon@flar.net::2587e1e9-9f21-4b7b-b919-8ef356ce05c7" providerId="AD" clId="Web-{37E0F606-B339-BC06-62EC-1E1412437A21}"/>
    <pc:docChg chg="addSld delSld modSld sldOrd">
      <pc:chgData name="Michelle Natalia Picon Salinas" userId="S::mpicon@flar.net::2587e1e9-9f21-4b7b-b919-8ef356ce05c7" providerId="AD" clId="Web-{37E0F606-B339-BC06-62EC-1E1412437A21}" dt="2024-05-17T17:21:27.956" v="47" actId="1076"/>
      <pc:docMkLst>
        <pc:docMk/>
      </pc:docMkLst>
      <pc:sldChg chg="addSp delSp modSp add replId delAnim">
        <pc:chgData name="Michelle Natalia Picon Salinas" userId="S::mpicon@flar.net::2587e1e9-9f21-4b7b-b919-8ef356ce05c7" providerId="AD" clId="Web-{37E0F606-B339-BC06-62EC-1E1412437A21}" dt="2024-05-17T17:21:27.956" v="47" actId="1076"/>
        <pc:sldMkLst>
          <pc:docMk/>
          <pc:sldMk cId="1452058430" sldId="325"/>
        </pc:sldMkLst>
        <pc:spChg chg="mod">
          <ac:chgData name="Michelle Natalia Picon Salinas" userId="S::mpicon@flar.net::2587e1e9-9f21-4b7b-b919-8ef356ce05c7" providerId="AD" clId="Web-{37E0F606-B339-BC06-62EC-1E1412437A21}" dt="2024-05-17T17:21:27.956" v="47" actId="1076"/>
          <ac:spMkLst>
            <pc:docMk/>
            <pc:sldMk cId="1452058430" sldId="325"/>
            <ac:spMk id="2" creationId="{E139CB06-4FCD-5C20-0026-D47DC573FBED}"/>
          </ac:spMkLst>
        </pc:spChg>
        <pc:spChg chg="del">
          <ac:chgData name="Michelle Natalia Picon Salinas" userId="S::mpicon@flar.net::2587e1e9-9f21-4b7b-b919-8ef356ce05c7" providerId="AD" clId="Web-{37E0F606-B339-BC06-62EC-1E1412437A21}" dt="2024-05-17T17:19:35.060" v="12"/>
          <ac:spMkLst>
            <pc:docMk/>
            <pc:sldMk cId="1452058430" sldId="325"/>
            <ac:spMk id="9" creationId="{CBFE028B-3E2C-2FCE-C97A-E67AD47C90AA}"/>
          </ac:spMkLst>
        </pc:spChg>
        <pc:picChg chg="add mod">
          <ac:chgData name="Michelle Natalia Picon Salinas" userId="S::mpicon@flar.net::2587e1e9-9f21-4b7b-b919-8ef356ce05c7" providerId="AD" clId="Web-{37E0F606-B339-BC06-62EC-1E1412437A21}" dt="2024-05-17T17:21:24.753" v="46" actId="1076"/>
          <ac:picMkLst>
            <pc:docMk/>
            <pc:sldMk cId="1452058430" sldId="325"/>
            <ac:picMk id="3" creationId="{D4CC741B-952B-94C5-B22C-1185DCE3718E}"/>
          </ac:picMkLst>
        </pc:picChg>
      </pc:sldChg>
      <pc:sldChg chg="addSp delSp modSp add del ord replId">
        <pc:chgData name="Michelle Natalia Picon Salinas" userId="S::mpicon@flar.net::2587e1e9-9f21-4b7b-b919-8ef356ce05c7" providerId="AD" clId="Web-{37E0F606-B339-BC06-62EC-1E1412437A21}" dt="2024-05-17T17:19:26.888" v="10"/>
        <pc:sldMkLst>
          <pc:docMk/>
          <pc:sldMk cId="3509103487" sldId="325"/>
        </pc:sldMkLst>
        <pc:spChg chg="del">
          <ac:chgData name="Michelle Natalia Picon Salinas" userId="S::mpicon@flar.net::2587e1e9-9f21-4b7b-b919-8ef356ce05c7" providerId="AD" clId="Web-{37E0F606-B339-BC06-62EC-1E1412437A21}" dt="2024-05-17T17:19:02.683" v="2"/>
          <ac:spMkLst>
            <pc:docMk/>
            <pc:sldMk cId="3509103487" sldId="325"/>
            <ac:spMk id="2" creationId="{E139CB06-4FCD-5C20-0026-D47DC573FBED}"/>
          </ac:spMkLst>
        </pc:spChg>
        <pc:spChg chg="del">
          <ac:chgData name="Michelle Natalia Picon Salinas" userId="S::mpicon@flar.net::2587e1e9-9f21-4b7b-b919-8ef356ce05c7" providerId="AD" clId="Web-{37E0F606-B339-BC06-62EC-1E1412437A21}" dt="2024-05-17T17:19:05.777" v="5"/>
          <ac:spMkLst>
            <pc:docMk/>
            <pc:sldMk cId="3509103487" sldId="325"/>
            <ac:spMk id="19" creationId="{1F6C6872-C59F-D1B7-4B00-02486F8D8048}"/>
          </ac:spMkLst>
        </pc:spChg>
        <pc:picChg chg="add del mod">
          <ac:chgData name="Michelle Natalia Picon Salinas" userId="S::mpicon@flar.net::2587e1e9-9f21-4b7b-b919-8ef356ce05c7" providerId="AD" clId="Web-{37E0F606-B339-BC06-62EC-1E1412437A21}" dt="2024-05-17T17:19:25.294" v="9"/>
          <ac:picMkLst>
            <pc:docMk/>
            <pc:sldMk cId="3509103487" sldId="325"/>
            <ac:picMk id="3" creationId="{3EE9D536-6C1D-56F8-225A-EA75EECFD475}"/>
          </ac:picMkLst>
        </pc:picChg>
        <pc:picChg chg="del">
          <ac:chgData name="Michelle Natalia Picon Salinas" userId="S::mpicon@flar.net::2587e1e9-9f21-4b7b-b919-8ef356ce05c7" providerId="AD" clId="Web-{37E0F606-B339-BC06-62EC-1E1412437A21}" dt="2024-05-17T17:19:03.965" v="4"/>
          <ac:picMkLst>
            <pc:docMk/>
            <pc:sldMk cId="3509103487" sldId="325"/>
            <ac:picMk id="18" creationId="{66956261-55D1-CD8F-0B47-8534EA76DC54}"/>
          </ac:picMkLst>
        </pc:picChg>
        <pc:cxnChg chg="del">
          <ac:chgData name="Michelle Natalia Picon Salinas" userId="S::mpicon@flar.net::2587e1e9-9f21-4b7b-b919-8ef356ce05c7" providerId="AD" clId="Web-{37E0F606-B339-BC06-62EC-1E1412437A21}" dt="2024-05-17T17:19:03.527" v="3"/>
          <ac:cxnSpMkLst>
            <pc:docMk/>
            <pc:sldMk cId="3509103487" sldId="325"/>
            <ac:cxnSpMk id="15" creationId="{E732B63E-4FAE-A315-0444-FB6E27ECE2A0}"/>
          </ac:cxnSpMkLst>
        </pc:cxnChg>
      </pc:sldChg>
    </pc:docChg>
  </pc:docChgLst>
  <pc:docChgLst>
    <pc:chgData name="Michelle Natalia Picon Salinas" userId="2587e1e9-9f21-4b7b-b919-8ef356ce05c7" providerId="ADAL" clId="{C8AEDC82-6844-4C10-BB6E-59663102A7A8}"/>
    <pc:docChg chg="undo custSel addSld delSld modSld">
      <pc:chgData name="Michelle Natalia Picon Salinas" userId="2587e1e9-9f21-4b7b-b919-8ef356ce05c7" providerId="ADAL" clId="{C8AEDC82-6844-4C10-BB6E-59663102A7A8}" dt="2024-05-17T20:49:38.138" v="46"/>
      <pc:docMkLst>
        <pc:docMk/>
      </pc:docMkLst>
      <pc:sldChg chg="addSp modSp mod">
        <pc:chgData name="Michelle Natalia Picon Salinas" userId="2587e1e9-9f21-4b7b-b919-8ef356ce05c7" providerId="ADAL" clId="{C8AEDC82-6844-4C10-BB6E-59663102A7A8}" dt="2024-05-17T20:44:44.113" v="15" actId="208"/>
        <pc:sldMkLst>
          <pc:docMk/>
          <pc:sldMk cId="2508456648" sldId="319"/>
        </pc:sldMkLst>
        <pc:cxnChg chg="add mod">
          <ac:chgData name="Michelle Natalia Picon Salinas" userId="2587e1e9-9f21-4b7b-b919-8ef356ce05c7" providerId="ADAL" clId="{C8AEDC82-6844-4C10-BB6E-59663102A7A8}" dt="2024-05-17T20:44:44.113" v="15" actId="208"/>
          <ac:cxnSpMkLst>
            <pc:docMk/>
            <pc:sldMk cId="2508456648" sldId="319"/>
            <ac:cxnSpMk id="8" creationId="{A732D9CD-415A-DD88-B430-A380ABBB5A0C}"/>
          </ac:cxnSpMkLst>
        </pc:cxnChg>
      </pc:sldChg>
      <pc:sldChg chg="addSp modSp del mod">
        <pc:chgData name="Michelle Natalia Picon Salinas" userId="2587e1e9-9f21-4b7b-b919-8ef356ce05c7" providerId="ADAL" clId="{C8AEDC82-6844-4C10-BB6E-59663102A7A8}" dt="2024-05-17T20:49:20.661" v="43" actId="47"/>
        <pc:sldMkLst>
          <pc:docMk/>
          <pc:sldMk cId="1956329320" sldId="320"/>
        </pc:sldMkLst>
        <pc:spChg chg="mod">
          <ac:chgData name="Michelle Natalia Picon Salinas" userId="2587e1e9-9f21-4b7b-b919-8ef356ce05c7" providerId="ADAL" clId="{C8AEDC82-6844-4C10-BB6E-59663102A7A8}" dt="2024-05-17T20:45:58.968" v="24" actId="1076"/>
          <ac:spMkLst>
            <pc:docMk/>
            <pc:sldMk cId="1956329320" sldId="320"/>
            <ac:spMk id="2" creationId="{6938385D-DE77-BBB8-40C4-E0EF7C07388F}"/>
          </ac:spMkLst>
        </pc:spChg>
        <pc:spChg chg="mod">
          <ac:chgData name="Michelle Natalia Picon Salinas" userId="2587e1e9-9f21-4b7b-b919-8ef356ce05c7" providerId="ADAL" clId="{C8AEDC82-6844-4C10-BB6E-59663102A7A8}" dt="2024-05-17T20:45:40.220" v="17" actId="14826"/>
          <ac:spMkLst>
            <pc:docMk/>
            <pc:sldMk cId="1956329320" sldId="320"/>
            <ac:spMk id="4" creationId="{97307317-3B58-2611-AF25-BCEF12534BFE}"/>
          </ac:spMkLst>
        </pc:spChg>
        <pc:spChg chg="mod">
          <ac:chgData name="Michelle Natalia Picon Salinas" userId="2587e1e9-9f21-4b7b-b919-8ef356ce05c7" providerId="ADAL" clId="{C8AEDC82-6844-4C10-BB6E-59663102A7A8}" dt="2024-05-17T20:45:40.220" v="17" actId="14826"/>
          <ac:spMkLst>
            <pc:docMk/>
            <pc:sldMk cId="1956329320" sldId="320"/>
            <ac:spMk id="5" creationId="{488A4772-226E-D921-5008-BA40EF070B05}"/>
          </ac:spMkLst>
        </pc:spChg>
        <pc:grpChg chg="mod">
          <ac:chgData name="Michelle Natalia Picon Salinas" userId="2587e1e9-9f21-4b7b-b919-8ef356ce05c7" providerId="ADAL" clId="{C8AEDC82-6844-4C10-BB6E-59663102A7A8}" dt="2024-05-17T20:45:40.220" v="17" actId="14826"/>
          <ac:grpSpMkLst>
            <pc:docMk/>
            <pc:sldMk cId="1956329320" sldId="320"/>
            <ac:grpSpMk id="6" creationId="{BECD6CA9-F1A5-8568-6894-6D827BDF011E}"/>
          </ac:grpSpMkLst>
        </pc:grpChg>
        <pc:picChg chg="mod">
          <ac:chgData name="Michelle Natalia Picon Salinas" userId="2587e1e9-9f21-4b7b-b919-8ef356ce05c7" providerId="ADAL" clId="{C8AEDC82-6844-4C10-BB6E-59663102A7A8}" dt="2024-05-17T20:45:40.220" v="17" actId="14826"/>
          <ac:picMkLst>
            <pc:docMk/>
            <pc:sldMk cId="1956329320" sldId="320"/>
            <ac:picMk id="3" creationId="{2023A27A-187D-2ABE-1688-1F6EBD90D09F}"/>
          </ac:picMkLst>
        </pc:picChg>
        <pc:cxnChg chg="add mod">
          <ac:chgData name="Michelle Natalia Picon Salinas" userId="2587e1e9-9f21-4b7b-b919-8ef356ce05c7" providerId="ADAL" clId="{C8AEDC82-6844-4C10-BB6E-59663102A7A8}" dt="2024-05-17T20:46:03.459" v="25" actId="208"/>
          <ac:cxnSpMkLst>
            <pc:docMk/>
            <pc:sldMk cId="1956329320" sldId="320"/>
            <ac:cxnSpMk id="7" creationId="{EEC0BF20-3D54-F715-C03C-96F4FCBFC62A}"/>
          </ac:cxnSpMkLst>
        </pc:cxnChg>
      </pc:sldChg>
      <pc:sldChg chg="addSp delSp modSp mod">
        <pc:chgData name="Michelle Natalia Picon Salinas" userId="2587e1e9-9f21-4b7b-b919-8ef356ce05c7" providerId="ADAL" clId="{C8AEDC82-6844-4C10-BB6E-59663102A7A8}" dt="2024-05-17T20:30:59.555" v="10" actId="1076"/>
        <pc:sldMkLst>
          <pc:docMk/>
          <pc:sldMk cId="1452058430" sldId="325"/>
        </pc:sldMkLst>
        <pc:spChg chg="mod">
          <ac:chgData name="Michelle Natalia Picon Salinas" userId="2587e1e9-9f21-4b7b-b919-8ef356ce05c7" providerId="ADAL" clId="{C8AEDC82-6844-4C10-BB6E-59663102A7A8}" dt="2024-05-17T20:30:36.308" v="3" actId="1076"/>
          <ac:spMkLst>
            <pc:docMk/>
            <pc:sldMk cId="1452058430" sldId="325"/>
            <ac:spMk id="2" creationId="{E139CB06-4FCD-5C20-0026-D47DC573FBED}"/>
          </ac:spMkLst>
        </pc:spChg>
        <pc:picChg chg="del">
          <ac:chgData name="Michelle Natalia Picon Salinas" userId="2587e1e9-9f21-4b7b-b919-8ef356ce05c7" providerId="ADAL" clId="{C8AEDC82-6844-4C10-BB6E-59663102A7A8}" dt="2024-05-17T20:30:38.108" v="4" actId="478"/>
          <ac:picMkLst>
            <pc:docMk/>
            <pc:sldMk cId="1452058430" sldId="325"/>
            <ac:picMk id="3" creationId="{D4CC741B-952B-94C5-B22C-1185DCE3718E}"/>
          </ac:picMkLst>
        </pc:picChg>
        <pc:picChg chg="add mod">
          <ac:chgData name="Michelle Natalia Picon Salinas" userId="2587e1e9-9f21-4b7b-b919-8ef356ce05c7" providerId="ADAL" clId="{C8AEDC82-6844-4C10-BB6E-59663102A7A8}" dt="2024-05-17T20:30:59.555" v="10" actId="1076"/>
          <ac:picMkLst>
            <pc:docMk/>
            <pc:sldMk cId="1452058430" sldId="325"/>
            <ac:picMk id="5" creationId="{F91ED58F-A568-9A4D-2535-4C8EE27A2C17}"/>
          </ac:picMkLst>
        </pc:picChg>
      </pc:sldChg>
      <pc:sldChg chg="addSp delSp modSp add mod modAnim">
        <pc:chgData name="Michelle Natalia Picon Salinas" userId="2587e1e9-9f21-4b7b-b919-8ef356ce05c7" providerId="ADAL" clId="{C8AEDC82-6844-4C10-BB6E-59663102A7A8}" dt="2024-05-17T20:49:38.138" v="46"/>
        <pc:sldMkLst>
          <pc:docMk/>
          <pc:sldMk cId="3786786223" sldId="326"/>
        </pc:sldMkLst>
        <pc:spChg chg="del mod">
          <ac:chgData name="Michelle Natalia Picon Salinas" userId="2587e1e9-9f21-4b7b-b919-8ef356ce05c7" providerId="ADAL" clId="{C8AEDC82-6844-4C10-BB6E-59663102A7A8}" dt="2024-05-17T20:48:27.914" v="40" actId="478"/>
          <ac:spMkLst>
            <pc:docMk/>
            <pc:sldMk cId="3786786223" sldId="326"/>
            <ac:spMk id="2" creationId="{6938385D-DE77-BBB8-40C4-E0EF7C07388F}"/>
          </ac:spMkLst>
        </pc:spChg>
        <pc:spChg chg="mod">
          <ac:chgData name="Michelle Natalia Picon Salinas" userId="2587e1e9-9f21-4b7b-b919-8ef356ce05c7" providerId="ADAL" clId="{C8AEDC82-6844-4C10-BB6E-59663102A7A8}" dt="2024-05-17T20:46:45.827" v="27" actId="14826"/>
          <ac:spMkLst>
            <pc:docMk/>
            <pc:sldMk cId="3786786223" sldId="326"/>
            <ac:spMk id="4" creationId="{97307317-3B58-2611-AF25-BCEF12534BFE}"/>
          </ac:spMkLst>
        </pc:spChg>
        <pc:spChg chg="mod">
          <ac:chgData name="Michelle Natalia Picon Salinas" userId="2587e1e9-9f21-4b7b-b919-8ef356ce05c7" providerId="ADAL" clId="{C8AEDC82-6844-4C10-BB6E-59663102A7A8}" dt="2024-05-17T20:46:45.827" v="27" actId="14826"/>
          <ac:spMkLst>
            <pc:docMk/>
            <pc:sldMk cId="3786786223" sldId="326"/>
            <ac:spMk id="5" creationId="{488A4772-226E-D921-5008-BA40EF070B05}"/>
          </ac:spMkLst>
        </pc:spChg>
        <pc:spChg chg="add mod">
          <ac:chgData name="Michelle Natalia Picon Salinas" userId="2587e1e9-9f21-4b7b-b919-8ef356ce05c7" providerId="ADAL" clId="{C8AEDC82-6844-4C10-BB6E-59663102A7A8}" dt="2024-05-17T20:49:18.264" v="42"/>
          <ac:spMkLst>
            <pc:docMk/>
            <pc:sldMk cId="3786786223" sldId="326"/>
            <ac:spMk id="22" creationId="{7E09E905-C9E1-3A6D-6D90-9F918827F11E}"/>
          </ac:spMkLst>
        </pc:spChg>
        <pc:grpChg chg="mod">
          <ac:chgData name="Michelle Natalia Picon Salinas" userId="2587e1e9-9f21-4b7b-b919-8ef356ce05c7" providerId="ADAL" clId="{C8AEDC82-6844-4C10-BB6E-59663102A7A8}" dt="2024-05-17T20:46:45.827" v="27" actId="14826"/>
          <ac:grpSpMkLst>
            <pc:docMk/>
            <pc:sldMk cId="3786786223" sldId="326"/>
            <ac:grpSpMk id="6" creationId="{BECD6CA9-F1A5-8568-6894-6D827BDF011E}"/>
          </ac:grpSpMkLst>
        </pc:grpChg>
        <pc:picChg chg="mod">
          <ac:chgData name="Michelle Natalia Picon Salinas" userId="2587e1e9-9f21-4b7b-b919-8ef356ce05c7" providerId="ADAL" clId="{C8AEDC82-6844-4C10-BB6E-59663102A7A8}" dt="2024-05-17T20:46:45.827" v="27" actId="14826"/>
          <ac:picMkLst>
            <pc:docMk/>
            <pc:sldMk cId="3786786223" sldId="326"/>
            <ac:picMk id="3" creationId="{2023A27A-187D-2ABE-1688-1F6EBD90D09F}"/>
          </ac:picMkLst>
        </pc:picChg>
        <pc:cxnChg chg="mod">
          <ac:chgData name="Michelle Natalia Picon Salinas" userId="2587e1e9-9f21-4b7b-b919-8ef356ce05c7" providerId="ADAL" clId="{C8AEDC82-6844-4C10-BB6E-59663102A7A8}" dt="2024-05-17T20:48:23.716" v="39" actId="208"/>
          <ac:cxnSpMkLst>
            <pc:docMk/>
            <pc:sldMk cId="3786786223" sldId="326"/>
            <ac:cxnSpMk id="8" creationId="{A732D9CD-415A-DD88-B430-A380ABBB5A0C}"/>
          </ac:cxnSpMkLst>
        </pc:cxnChg>
      </pc:sldChg>
    </pc:docChg>
  </pc:docChgLst>
  <pc:docChgLst>
    <pc:chgData name="Michelle Natalia Picon Salinas" userId="S::mpicon@flar.net::2587e1e9-9f21-4b7b-b919-8ef356ce05c7" providerId="AD" clId="Web-{BE2AC664-CE57-FBA8-F61A-8906BDAF3F59}"/>
    <pc:docChg chg="addSld modSld sldOrd">
      <pc:chgData name="Michelle Natalia Picon Salinas" userId="S::mpicon@flar.net::2587e1e9-9f21-4b7b-b919-8ef356ce05c7" providerId="AD" clId="Web-{BE2AC664-CE57-FBA8-F61A-8906BDAF3F59}" dt="2024-05-16T21:19:49.206" v="61" actId="1076"/>
      <pc:docMkLst>
        <pc:docMk/>
      </pc:docMkLst>
      <pc:sldChg chg="ord">
        <pc:chgData name="Michelle Natalia Picon Salinas" userId="S::mpicon@flar.net::2587e1e9-9f21-4b7b-b919-8ef356ce05c7" providerId="AD" clId="Web-{BE2AC664-CE57-FBA8-F61A-8906BDAF3F59}" dt="2024-05-16T14:54:31.536" v="2"/>
        <pc:sldMkLst>
          <pc:docMk/>
          <pc:sldMk cId="1971064876" sldId="318"/>
        </pc:sldMkLst>
      </pc:sldChg>
      <pc:sldChg chg="addSp delSp modSp">
        <pc:chgData name="Michelle Natalia Picon Salinas" userId="S::mpicon@flar.net::2587e1e9-9f21-4b7b-b919-8ef356ce05c7" providerId="AD" clId="Web-{BE2AC664-CE57-FBA8-F61A-8906BDAF3F59}" dt="2024-05-16T21:19:49.206" v="61" actId="1076"/>
        <pc:sldMkLst>
          <pc:docMk/>
          <pc:sldMk cId="44740836" sldId="323"/>
        </pc:sldMkLst>
        <pc:spChg chg="mod">
          <ac:chgData name="Michelle Natalia Picon Salinas" userId="S::mpicon@flar.net::2587e1e9-9f21-4b7b-b919-8ef356ce05c7" providerId="AD" clId="Web-{BE2AC664-CE57-FBA8-F61A-8906BDAF3F59}" dt="2024-05-16T16:05:32.445" v="50" actId="1076"/>
          <ac:spMkLst>
            <pc:docMk/>
            <pc:sldMk cId="44740836" sldId="323"/>
            <ac:spMk id="3" creationId="{DF5E6CA5-FD39-50EF-0C54-799E9B3EB6AE}"/>
          </ac:spMkLst>
        </pc:spChg>
        <pc:spChg chg="del mod">
          <ac:chgData name="Michelle Natalia Picon Salinas" userId="S::mpicon@flar.net::2587e1e9-9f21-4b7b-b919-8ef356ce05c7" providerId="AD" clId="Web-{BE2AC664-CE57-FBA8-F61A-8906BDAF3F59}" dt="2024-05-16T16:05:25.023" v="49"/>
          <ac:spMkLst>
            <pc:docMk/>
            <pc:sldMk cId="44740836" sldId="323"/>
            <ac:spMk id="6" creationId="{DBB6CFC8-2BEB-0886-A202-CAF7A161BF30}"/>
          </ac:spMkLst>
        </pc:spChg>
        <pc:picChg chg="add mod">
          <ac:chgData name="Michelle Natalia Picon Salinas" userId="S::mpicon@flar.net::2587e1e9-9f21-4b7b-b919-8ef356ce05c7" providerId="AD" clId="Web-{BE2AC664-CE57-FBA8-F61A-8906BDAF3F59}" dt="2024-05-16T21:19:49.206" v="61" actId="1076"/>
          <ac:picMkLst>
            <pc:docMk/>
            <pc:sldMk cId="44740836" sldId="323"/>
            <ac:picMk id="4" creationId="{5C99EB56-8F39-02BA-6664-4FB883FF5AB8}"/>
          </ac:picMkLst>
        </pc:picChg>
        <pc:picChg chg="add del">
          <ac:chgData name="Michelle Natalia Picon Salinas" userId="S::mpicon@flar.net::2587e1e9-9f21-4b7b-b919-8ef356ce05c7" providerId="AD" clId="Web-{BE2AC664-CE57-FBA8-F61A-8906BDAF3F59}" dt="2024-05-16T16:07:22.774" v="51"/>
          <ac:picMkLst>
            <pc:docMk/>
            <pc:sldMk cId="44740836" sldId="323"/>
            <ac:picMk id="5" creationId="{D2F62887-DDBE-9D19-A3F9-DAC81CA39ACE}"/>
          </ac:picMkLst>
        </pc:picChg>
      </pc:sldChg>
      <pc:sldChg chg="modSp add replId">
        <pc:chgData name="Michelle Natalia Picon Salinas" userId="S::mpicon@flar.net::2587e1e9-9f21-4b7b-b919-8ef356ce05c7" providerId="AD" clId="Web-{BE2AC664-CE57-FBA8-F61A-8906BDAF3F59}" dt="2024-05-16T16:18:34.202" v="59" actId="1076"/>
        <pc:sldMkLst>
          <pc:docMk/>
          <pc:sldMk cId="3033572054" sldId="324"/>
        </pc:sldMkLst>
        <pc:spChg chg="mod">
          <ac:chgData name="Michelle Natalia Picon Salinas" userId="S::mpicon@flar.net::2587e1e9-9f21-4b7b-b919-8ef356ce05c7" providerId="AD" clId="Web-{BE2AC664-CE57-FBA8-F61A-8906BDAF3F59}" dt="2024-05-16T16:18:34.202" v="59" actId="1076"/>
          <ac:spMkLst>
            <pc:docMk/>
            <pc:sldMk cId="3033572054" sldId="324"/>
            <ac:spMk id="3" creationId="{DF5E6CA5-FD39-50EF-0C54-799E9B3EB6AE}"/>
          </ac:spMkLst>
        </pc:spChg>
      </pc:sldChg>
    </pc:docChg>
  </pc:docChgLst>
  <pc:docChgLst>
    <pc:chgData name="Michelle Natalia Picon Salinas" userId="S::mpicon@flar.net::2587e1e9-9f21-4b7b-b919-8ef356ce05c7" providerId="AD" clId="Web-{2B1AD1B0-4F6A-401B-8D5C-7FE1AE395F1E}"/>
    <pc:docChg chg="modSld">
      <pc:chgData name="Michelle Natalia Picon Salinas" userId="S::mpicon@flar.net::2587e1e9-9f21-4b7b-b919-8ef356ce05c7" providerId="AD" clId="Web-{2B1AD1B0-4F6A-401B-8D5C-7FE1AE395F1E}" dt="2024-05-20T19:03:47.920" v="13" actId="1076"/>
      <pc:docMkLst>
        <pc:docMk/>
      </pc:docMkLst>
      <pc:sldChg chg="delSp modSp">
        <pc:chgData name="Michelle Natalia Picon Salinas" userId="S::mpicon@flar.net::2587e1e9-9f21-4b7b-b919-8ef356ce05c7" providerId="AD" clId="Web-{2B1AD1B0-4F6A-401B-8D5C-7FE1AE395F1E}" dt="2024-05-20T19:03:47.920" v="13" actId="1076"/>
        <pc:sldMkLst>
          <pc:docMk/>
          <pc:sldMk cId="1987652120" sldId="328"/>
        </pc:sldMkLst>
        <pc:spChg chg="mod">
          <ac:chgData name="Michelle Natalia Picon Salinas" userId="S::mpicon@flar.net::2587e1e9-9f21-4b7b-b919-8ef356ce05c7" providerId="AD" clId="Web-{2B1AD1B0-4F6A-401B-8D5C-7FE1AE395F1E}" dt="2024-05-20T19:03:45.795" v="12" actId="1076"/>
          <ac:spMkLst>
            <pc:docMk/>
            <pc:sldMk cId="1987652120" sldId="328"/>
            <ac:spMk id="2" creationId="{E139CB06-4FCD-5C20-0026-D47DC573FBED}"/>
          </ac:spMkLst>
        </pc:spChg>
        <pc:picChg chg="del">
          <ac:chgData name="Michelle Natalia Picon Salinas" userId="S::mpicon@flar.net::2587e1e9-9f21-4b7b-b919-8ef356ce05c7" providerId="AD" clId="Web-{2B1AD1B0-4F6A-401B-8D5C-7FE1AE395F1E}" dt="2024-05-20T19:03:27.638" v="6"/>
          <ac:picMkLst>
            <pc:docMk/>
            <pc:sldMk cId="1987652120" sldId="328"/>
            <ac:picMk id="5" creationId="{B403A087-DDDF-D14D-5941-C101E0AC9892}"/>
          </ac:picMkLst>
        </pc:picChg>
        <pc:picChg chg="del">
          <ac:chgData name="Michelle Natalia Picon Salinas" userId="S::mpicon@flar.net::2587e1e9-9f21-4b7b-b919-8ef356ce05c7" providerId="AD" clId="Web-{2B1AD1B0-4F6A-401B-8D5C-7FE1AE395F1E}" dt="2024-05-20T19:03:27.638" v="5"/>
          <ac:picMkLst>
            <pc:docMk/>
            <pc:sldMk cId="1987652120" sldId="328"/>
            <ac:picMk id="6" creationId="{E9820B41-A65E-8E42-56C9-43AFA45B6708}"/>
          </ac:picMkLst>
        </pc:picChg>
        <pc:picChg chg="mod">
          <ac:chgData name="Michelle Natalia Picon Salinas" userId="S::mpicon@flar.net::2587e1e9-9f21-4b7b-b919-8ef356ce05c7" providerId="AD" clId="Web-{2B1AD1B0-4F6A-401B-8D5C-7FE1AE395F1E}" dt="2024-05-20T19:03:47.920" v="13" actId="1076"/>
          <ac:picMkLst>
            <pc:docMk/>
            <pc:sldMk cId="1987652120" sldId="328"/>
            <ac:picMk id="7" creationId="{358114C6-F72D-7520-2696-81CEA7B35BAB}"/>
          </ac:picMkLst>
        </pc:picChg>
        <pc:picChg chg="del">
          <ac:chgData name="Michelle Natalia Picon Salinas" userId="S::mpicon@flar.net::2587e1e9-9f21-4b7b-b919-8ef356ce05c7" providerId="AD" clId="Web-{2B1AD1B0-4F6A-401B-8D5C-7FE1AE395F1E}" dt="2024-05-20T19:03:27.638" v="4"/>
          <ac:picMkLst>
            <pc:docMk/>
            <pc:sldMk cId="1987652120" sldId="328"/>
            <ac:picMk id="8" creationId="{D0689DC0-A2A5-4CD5-32E3-229FC1DC2721}"/>
          </ac:picMkLst>
        </pc:picChg>
        <pc:picChg chg="del">
          <ac:chgData name="Michelle Natalia Picon Salinas" userId="S::mpicon@flar.net::2587e1e9-9f21-4b7b-b919-8ef356ce05c7" providerId="AD" clId="Web-{2B1AD1B0-4F6A-401B-8D5C-7FE1AE395F1E}" dt="2024-05-20T19:03:27.638" v="3"/>
          <ac:picMkLst>
            <pc:docMk/>
            <pc:sldMk cId="1987652120" sldId="328"/>
            <ac:picMk id="9" creationId="{0841EB3A-6A2D-A594-6F60-94757775B783}"/>
          </ac:picMkLst>
        </pc:picChg>
        <pc:picChg chg="del">
          <ac:chgData name="Michelle Natalia Picon Salinas" userId="S::mpicon@flar.net::2587e1e9-9f21-4b7b-b919-8ef356ce05c7" providerId="AD" clId="Web-{2B1AD1B0-4F6A-401B-8D5C-7FE1AE395F1E}" dt="2024-05-20T19:03:27.638" v="2"/>
          <ac:picMkLst>
            <pc:docMk/>
            <pc:sldMk cId="1987652120" sldId="328"/>
            <ac:picMk id="10" creationId="{149E91E3-B579-9219-F960-1AFD336B6F1F}"/>
          </ac:picMkLst>
        </pc:picChg>
        <pc:picChg chg="del">
          <ac:chgData name="Michelle Natalia Picon Salinas" userId="S::mpicon@flar.net::2587e1e9-9f21-4b7b-b919-8ef356ce05c7" providerId="AD" clId="Web-{2B1AD1B0-4F6A-401B-8D5C-7FE1AE395F1E}" dt="2024-05-20T19:03:27.638" v="1"/>
          <ac:picMkLst>
            <pc:docMk/>
            <pc:sldMk cId="1987652120" sldId="328"/>
            <ac:picMk id="12" creationId="{9A624DAC-BA1F-67B4-43F8-5351B225CDCC}"/>
          </ac:picMkLst>
        </pc:picChg>
        <pc:picChg chg="del">
          <ac:chgData name="Michelle Natalia Picon Salinas" userId="S::mpicon@flar.net::2587e1e9-9f21-4b7b-b919-8ef356ce05c7" providerId="AD" clId="Web-{2B1AD1B0-4F6A-401B-8D5C-7FE1AE395F1E}" dt="2024-05-20T19:03:27.638" v="0"/>
          <ac:picMkLst>
            <pc:docMk/>
            <pc:sldMk cId="1987652120" sldId="328"/>
            <ac:picMk id="13" creationId="{26EE0187-977F-87B0-529A-D0A1E1AFC09C}"/>
          </ac:picMkLst>
        </pc:picChg>
      </pc:sldChg>
    </pc:docChg>
  </pc:docChgLst>
  <pc:docChgLst>
    <pc:chgData name="Michelle Natalia Picon Salinas" userId="S::mpicon@flar.net::2587e1e9-9f21-4b7b-b919-8ef356ce05c7" providerId="AD" clId="Web-{46786425-A207-0BB5-62B1-C894726578DC}"/>
    <pc:docChg chg="addSld delSld modSld sldOrd">
      <pc:chgData name="Michelle Natalia Picon Salinas" userId="S::mpicon@flar.net::2587e1e9-9f21-4b7b-b919-8ef356ce05c7" providerId="AD" clId="Web-{46786425-A207-0BB5-62B1-C894726578DC}" dt="2024-05-10T17:57:08.009" v="250" actId="20577"/>
      <pc:docMkLst>
        <pc:docMk/>
      </pc:docMkLst>
      <pc:sldChg chg="modSp">
        <pc:chgData name="Michelle Natalia Picon Salinas" userId="S::mpicon@flar.net::2587e1e9-9f21-4b7b-b919-8ef356ce05c7" providerId="AD" clId="Web-{46786425-A207-0BB5-62B1-C894726578DC}" dt="2024-05-10T17:03:48.375" v="126" actId="14100"/>
        <pc:sldMkLst>
          <pc:docMk/>
          <pc:sldMk cId="2560095932" sldId="256"/>
        </pc:sldMkLst>
        <pc:spChg chg="mod">
          <ac:chgData name="Michelle Natalia Picon Salinas" userId="S::mpicon@flar.net::2587e1e9-9f21-4b7b-b919-8ef356ce05c7" providerId="AD" clId="Web-{46786425-A207-0BB5-62B1-C894726578DC}" dt="2024-05-10T17:03:48.375" v="126" actId="14100"/>
          <ac:spMkLst>
            <pc:docMk/>
            <pc:sldMk cId="2560095932" sldId="256"/>
            <ac:spMk id="12" creationId="{96C84AC7-4969-8F02-9E74-3F14CFFD11D7}"/>
          </ac:spMkLst>
        </pc:spChg>
        <pc:spChg chg="mod">
          <ac:chgData name="Michelle Natalia Picon Salinas" userId="S::mpicon@flar.net::2587e1e9-9f21-4b7b-b919-8ef356ce05c7" providerId="AD" clId="Web-{46786425-A207-0BB5-62B1-C894726578DC}" dt="2024-05-10T13:19:16.449" v="37" actId="1076"/>
          <ac:spMkLst>
            <pc:docMk/>
            <pc:sldMk cId="2560095932" sldId="256"/>
            <ac:spMk id="13" creationId="{4181DA23-00DF-3053-7623-7E152713C390}"/>
          </ac:spMkLst>
        </pc:spChg>
        <pc:cxnChg chg="mod">
          <ac:chgData name="Michelle Natalia Picon Salinas" userId="S::mpicon@flar.net::2587e1e9-9f21-4b7b-b919-8ef356ce05c7" providerId="AD" clId="Web-{46786425-A207-0BB5-62B1-C894726578DC}" dt="2024-05-10T13:19:19.215" v="38" actId="14100"/>
          <ac:cxnSpMkLst>
            <pc:docMk/>
            <pc:sldMk cId="2560095932" sldId="256"/>
            <ac:cxnSpMk id="14" creationId="{CC4C5C73-B906-6532-A410-AAEEBB0C5E2C}"/>
          </ac:cxnSpMkLst>
        </pc:cxnChg>
      </pc:sldChg>
      <pc:sldChg chg="modSp del">
        <pc:chgData name="Michelle Natalia Picon Salinas" userId="S::mpicon@flar.net::2587e1e9-9f21-4b7b-b919-8ef356ce05c7" providerId="AD" clId="Web-{46786425-A207-0BB5-62B1-C894726578DC}" dt="2024-05-10T16:17:45.714" v="46"/>
        <pc:sldMkLst>
          <pc:docMk/>
          <pc:sldMk cId="880236877" sldId="257"/>
        </pc:sldMkLst>
        <pc:spChg chg="mod">
          <ac:chgData name="Michelle Natalia Picon Salinas" userId="S::mpicon@flar.net::2587e1e9-9f21-4b7b-b919-8ef356ce05c7" providerId="AD" clId="Web-{46786425-A207-0BB5-62B1-C894726578DC}" dt="2024-05-10T13:26:16.240" v="43" actId="20577"/>
          <ac:spMkLst>
            <pc:docMk/>
            <pc:sldMk cId="880236877" sldId="257"/>
            <ac:spMk id="2" creationId="{E139CB06-4FCD-5C20-0026-D47DC573FBED}"/>
          </ac:spMkLst>
        </pc:spChg>
        <pc:spChg chg="mod">
          <ac:chgData name="Michelle Natalia Picon Salinas" userId="S::mpicon@flar.net::2587e1e9-9f21-4b7b-b919-8ef356ce05c7" providerId="AD" clId="Web-{46786425-A207-0BB5-62B1-C894726578DC}" dt="2024-05-10T13:26:20.209" v="44"/>
          <ac:spMkLst>
            <pc:docMk/>
            <pc:sldMk cId="880236877" sldId="257"/>
            <ac:spMk id="8" creationId="{68F2EE88-4065-6BAA-7F42-0C95E17D1477}"/>
          </ac:spMkLst>
        </pc:spChg>
      </pc:sldChg>
      <pc:sldChg chg="addSp delSp modSp ord delAnim">
        <pc:chgData name="Michelle Natalia Picon Salinas" userId="S::mpicon@flar.net::2587e1e9-9f21-4b7b-b919-8ef356ce05c7" providerId="AD" clId="Web-{46786425-A207-0BB5-62B1-C894726578DC}" dt="2024-05-10T17:57:08.009" v="250" actId="20577"/>
        <pc:sldMkLst>
          <pc:docMk/>
          <pc:sldMk cId="9779039" sldId="258"/>
        </pc:sldMkLst>
        <pc:spChg chg="add mod">
          <ac:chgData name="Michelle Natalia Picon Salinas" userId="S::mpicon@flar.net::2587e1e9-9f21-4b7b-b919-8ef356ce05c7" providerId="AD" clId="Web-{46786425-A207-0BB5-62B1-C894726578DC}" dt="2024-05-10T17:42:43.612" v="138" actId="20577"/>
          <ac:spMkLst>
            <pc:docMk/>
            <pc:sldMk cId="9779039" sldId="258"/>
            <ac:spMk id="2" creationId="{CB3A7355-B041-2CD6-98FB-CF6B6B979353}"/>
          </ac:spMkLst>
        </pc:spChg>
        <pc:spChg chg="del">
          <ac:chgData name="Michelle Natalia Picon Salinas" userId="S::mpicon@flar.net::2587e1e9-9f21-4b7b-b919-8ef356ce05c7" providerId="AD" clId="Web-{46786425-A207-0BB5-62B1-C894726578DC}" dt="2024-05-10T16:41:07.059" v="52"/>
          <ac:spMkLst>
            <pc:docMk/>
            <pc:sldMk cId="9779039" sldId="258"/>
            <ac:spMk id="2" creationId="{E139CB06-4FCD-5C20-0026-D47DC573FBED}"/>
          </ac:spMkLst>
        </pc:spChg>
        <pc:spChg chg="add mod">
          <ac:chgData name="Michelle Natalia Picon Salinas" userId="S::mpicon@flar.net::2587e1e9-9f21-4b7b-b919-8ef356ce05c7" providerId="AD" clId="Web-{46786425-A207-0BB5-62B1-C894726578DC}" dt="2024-05-10T17:46:13.465" v="155" actId="1076"/>
          <ac:spMkLst>
            <pc:docMk/>
            <pc:sldMk cId="9779039" sldId="258"/>
            <ac:spMk id="4" creationId="{20CE6FB4-35DF-818D-FB83-52181532B47C}"/>
          </ac:spMkLst>
        </pc:spChg>
        <pc:spChg chg="del">
          <ac:chgData name="Michelle Natalia Picon Salinas" userId="S::mpicon@flar.net::2587e1e9-9f21-4b7b-b919-8ef356ce05c7" providerId="AD" clId="Web-{46786425-A207-0BB5-62B1-C894726578DC}" dt="2024-05-10T16:41:07.059" v="48"/>
          <ac:spMkLst>
            <pc:docMk/>
            <pc:sldMk cId="9779039" sldId="258"/>
            <ac:spMk id="4" creationId="{DF57CA65-510C-F612-0069-1BDC8E37E5D5}"/>
          </ac:spMkLst>
        </pc:spChg>
        <pc:spChg chg="add mod">
          <ac:chgData name="Michelle Natalia Picon Salinas" userId="S::mpicon@flar.net::2587e1e9-9f21-4b7b-b919-8ef356ce05c7" providerId="AD" clId="Web-{46786425-A207-0BB5-62B1-C894726578DC}" dt="2024-05-10T17:52:18.293" v="176" actId="1076"/>
          <ac:spMkLst>
            <pc:docMk/>
            <pc:sldMk cId="9779039" sldId="258"/>
            <ac:spMk id="5" creationId="{E8DF5A25-7410-A014-295A-96CD300F009D}"/>
          </ac:spMkLst>
        </pc:spChg>
        <pc:spChg chg="add mod">
          <ac:chgData name="Michelle Natalia Picon Salinas" userId="S::mpicon@flar.net::2587e1e9-9f21-4b7b-b919-8ef356ce05c7" providerId="AD" clId="Web-{46786425-A207-0BB5-62B1-C894726578DC}" dt="2024-05-10T17:52:12.152" v="175" actId="1076"/>
          <ac:spMkLst>
            <pc:docMk/>
            <pc:sldMk cId="9779039" sldId="258"/>
            <ac:spMk id="6" creationId="{E6601345-1BCC-5098-BB8E-4968A95CF496}"/>
          </ac:spMkLst>
        </pc:spChg>
        <pc:spChg chg="add mod">
          <ac:chgData name="Michelle Natalia Picon Salinas" userId="S::mpicon@flar.net::2587e1e9-9f21-4b7b-b919-8ef356ce05c7" providerId="AD" clId="Web-{46786425-A207-0BB5-62B1-C894726578DC}" dt="2024-05-10T17:53:54.172" v="194" actId="20577"/>
          <ac:spMkLst>
            <pc:docMk/>
            <pc:sldMk cId="9779039" sldId="258"/>
            <ac:spMk id="7" creationId="{2F45F10B-76A5-D127-FB3A-FB68B407AA87}"/>
          </ac:spMkLst>
        </pc:spChg>
        <pc:spChg chg="del">
          <ac:chgData name="Michelle Natalia Picon Salinas" userId="S::mpicon@flar.net::2587e1e9-9f21-4b7b-b919-8ef356ce05c7" providerId="AD" clId="Web-{46786425-A207-0BB5-62B1-C894726578DC}" dt="2024-05-10T16:41:07.059" v="51"/>
          <ac:spMkLst>
            <pc:docMk/>
            <pc:sldMk cId="9779039" sldId="258"/>
            <ac:spMk id="7" creationId="{F37B15BE-06EF-72C4-CFE2-31F1550C1D59}"/>
          </ac:spMkLst>
        </pc:spChg>
        <pc:spChg chg="add mod">
          <ac:chgData name="Michelle Natalia Picon Salinas" userId="S::mpicon@flar.net::2587e1e9-9f21-4b7b-b919-8ef356ce05c7" providerId="AD" clId="Web-{46786425-A207-0BB5-62B1-C894726578DC}" dt="2024-05-10T17:55:27.395" v="217" actId="1076"/>
          <ac:spMkLst>
            <pc:docMk/>
            <pc:sldMk cId="9779039" sldId="258"/>
            <ac:spMk id="8" creationId="{45D515C4-E50B-5442-638D-C7C000F2636A}"/>
          </ac:spMkLst>
        </pc:spChg>
        <pc:spChg chg="del">
          <ac:chgData name="Michelle Natalia Picon Salinas" userId="S::mpicon@flar.net::2587e1e9-9f21-4b7b-b919-8ef356ce05c7" providerId="AD" clId="Web-{46786425-A207-0BB5-62B1-C894726578DC}" dt="2024-05-10T16:41:07.059" v="54"/>
          <ac:spMkLst>
            <pc:docMk/>
            <pc:sldMk cId="9779039" sldId="258"/>
            <ac:spMk id="8" creationId="{68F2EE88-4065-6BAA-7F42-0C95E17D1477}"/>
          </ac:spMkLst>
        </pc:spChg>
        <pc:spChg chg="add del mod">
          <ac:chgData name="Michelle Natalia Picon Salinas" userId="S::mpicon@flar.net::2587e1e9-9f21-4b7b-b919-8ef356ce05c7" providerId="AD" clId="Web-{46786425-A207-0BB5-62B1-C894726578DC}" dt="2024-05-10T17:55:35.739" v="220"/>
          <ac:spMkLst>
            <pc:docMk/>
            <pc:sldMk cId="9779039" sldId="258"/>
            <ac:spMk id="9" creationId="{003D08B3-FCEE-C942-A7B8-7AE1009B205B}"/>
          </ac:spMkLst>
        </pc:spChg>
        <pc:spChg chg="add mod">
          <ac:chgData name="Michelle Natalia Picon Salinas" userId="S::mpicon@flar.net::2587e1e9-9f21-4b7b-b919-8ef356ce05c7" providerId="AD" clId="Web-{46786425-A207-0BB5-62B1-C894726578DC}" dt="2024-05-10T17:56:24.147" v="244" actId="1076"/>
          <ac:spMkLst>
            <pc:docMk/>
            <pc:sldMk cId="9779039" sldId="258"/>
            <ac:spMk id="10" creationId="{34773220-6D77-DCA3-82F8-2E9117BB7EC4}"/>
          </ac:spMkLst>
        </pc:spChg>
        <pc:spChg chg="add mod">
          <ac:chgData name="Michelle Natalia Picon Salinas" userId="S::mpicon@flar.net::2587e1e9-9f21-4b7b-b919-8ef356ce05c7" providerId="AD" clId="Web-{46786425-A207-0BB5-62B1-C894726578DC}" dt="2024-05-10T17:57:08.009" v="250" actId="20577"/>
          <ac:spMkLst>
            <pc:docMk/>
            <pc:sldMk cId="9779039" sldId="258"/>
            <ac:spMk id="11" creationId="{3429E305-F686-374A-56DB-70651CF931BD}"/>
          </ac:spMkLst>
        </pc:spChg>
        <pc:picChg chg="add mod">
          <ac:chgData name="Michelle Natalia Picon Salinas" userId="S::mpicon@flar.net::2587e1e9-9f21-4b7b-b919-8ef356ce05c7" providerId="AD" clId="Web-{46786425-A207-0BB5-62B1-C894726578DC}" dt="2024-05-10T16:41:25.012" v="57"/>
          <ac:picMkLst>
            <pc:docMk/>
            <pc:sldMk cId="9779039" sldId="258"/>
            <ac:picMk id="3" creationId="{8906A84F-4CDA-A4A4-8970-219F30DD7193}"/>
          </ac:picMkLst>
        </pc:picChg>
        <pc:picChg chg="del">
          <ac:chgData name="Michelle Natalia Picon Salinas" userId="S::mpicon@flar.net::2587e1e9-9f21-4b7b-b919-8ef356ce05c7" providerId="AD" clId="Web-{46786425-A207-0BB5-62B1-C894726578DC}" dt="2024-05-10T16:41:07.059" v="47"/>
          <ac:picMkLst>
            <pc:docMk/>
            <pc:sldMk cId="9779039" sldId="258"/>
            <ac:picMk id="10" creationId="{614607CA-2481-5A80-0D87-0673B2A0F073}"/>
          </ac:picMkLst>
        </pc:picChg>
        <pc:picChg chg="del">
          <ac:chgData name="Michelle Natalia Picon Salinas" userId="S::mpicon@flar.net::2587e1e9-9f21-4b7b-b919-8ef356ce05c7" providerId="AD" clId="Web-{46786425-A207-0BB5-62B1-C894726578DC}" dt="2024-05-10T16:41:07.059" v="53"/>
          <ac:picMkLst>
            <pc:docMk/>
            <pc:sldMk cId="9779039" sldId="258"/>
            <ac:picMk id="24" creationId="{4C09F786-7F7E-F256-F0A7-8124F02E99D7}"/>
          </ac:picMkLst>
        </pc:picChg>
        <pc:cxnChg chg="del">
          <ac:chgData name="Michelle Natalia Picon Salinas" userId="S::mpicon@flar.net::2587e1e9-9f21-4b7b-b919-8ef356ce05c7" providerId="AD" clId="Web-{46786425-A207-0BB5-62B1-C894726578DC}" dt="2024-05-10T16:41:07.059" v="50"/>
          <ac:cxnSpMkLst>
            <pc:docMk/>
            <pc:sldMk cId="9779039" sldId="258"/>
            <ac:cxnSpMk id="11" creationId="{BB870FE0-E06F-0FFC-DB08-032598FA517B}"/>
          </ac:cxnSpMkLst>
        </pc:cxnChg>
        <pc:cxnChg chg="del">
          <ac:chgData name="Michelle Natalia Picon Salinas" userId="S::mpicon@flar.net::2587e1e9-9f21-4b7b-b919-8ef356ce05c7" providerId="AD" clId="Web-{46786425-A207-0BB5-62B1-C894726578DC}" dt="2024-05-10T16:41:07.059" v="49"/>
          <ac:cxnSpMkLst>
            <pc:docMk/>
            <pc:sldMk cId="9779039" sldId="258"/>
            <ac:cxnSpMk id="15" creationId="{E732B63E-4FAE-A315-0444-FB6E27ECE2A0}"/>
          </ac:cxnSpMkLst>
        </pc:cxnChg>
      </pc:sldChg>
      <pc:sldChg chg="add">
        <pc:chgData name="Michelle Natalia Picon Salinas" userId="S::mpicon@flar.net::2587e1e9-9f21-4b7b-b919-8ef356ce05c7" providerId="AD" clId="Web-{46786425-A207-0BB5-62B1-C894726578DC}" dt="2024-05-10T16:17:42.463" v="45"/>
        <pc:sldMkLst>
          <pc:docMk/>
          <pc:sldMk cId="4150801743" sldId="312"/>
        </pc:sldMkLst>
      </pc:sldChg>
      <pc:sldChg chg="add del">
        <pc:chgData name="Michelle Natalia Picon Salinas" userId="S::mpicon@flar.net::2587e1e9-9f21-4b7b-b919-8ef356ce05c7" providerId="AD" clId="Web-{46786425-A207-0BB5-62B1-C894726578DC}" dt="2024-05-10T16:41:22.934" v="56"/>
        <pc:sldMkLst>
          <pc:docMk/>
          <pc:sldMk cId="2336395350" sldId="313"/>
        </pc:sldMkLst>
      </pc:sldChg>
    </pc:docChg>
  </pc:docChgLst>
  <pc:docChgLst>
    <pc:chgData name="Michelle Natalia Picon Salinas" userId="S::mpicon@flar.net::2587e1e9-9f21-4b7b-b919-8ef356ce05c7" providerId="AD" clId="Web-{7EDAC558-D684-330F-14EF-B729B7C4C71B}"/>
    <pc:docChg chg="addSld delSld modSld sldOrd">
      <pc:chgData name="Michelle Natalia Picon Salinas" userId="S::mpicon@flar.net::2587e1e9-9f21-4b7b-b919-8ef356ce05c7" providerId="AD" clId="Web-{7EDAC558-D684-330F-14EF-B729B7C4C71B}" dt="2024-05-20T17:38:11.508" v="84" actId="1076"/>
      <pc:docMkLst>
        <pc:docMk/>
      </pc:docMkLst>
      <pc:sldChg chg="modSp">
        <pc:chgData name="Michelle Natalia Picon Salinas" userId="S::mpicon@flar.net::2587e1e9-9f21-4b7b-b919-8ef356ce05c7" providerId="AD" clId="Web-{7EDAC558-D684-330F-14EF-B729B7C4C71B}" dt="2024-05-20T16:46:44.836" v="19"/>
        <pc:sldMkLst>
          <pc:docMk/>
          <pc:sldMk cId="2560095932" sldId="256"/>
        </pc:sldMkLst>
        <pc:cxnChg chg="mod">
          <ac:chgData name="Michelle Natalia Picon Salinas" userId="S::mpicon@flar.net::2587e1e9-9f21-4b7b-b919-8ef356ce05c7" providerId="AD" clId="Web-{7EDAC558-D684-330F-14EF-B729B7C4C71B}" dt="2024-05-20T16:46:44.836" v="19"/>
          <ac:cxnSpMkLst>
            <pc:docMk/>
            <pc:sldMk cId="2560095932" sldId="256"/>
            <ac:cxnSpMk id="14" creationId="{CC4C5C73-B906-6532-A410-AAEEBB0C5E2C}"/>
          </ac:cxnSpMkLst>
        </pc:cxnChg>
      </pc:sldChg>
      <pc:sldChg chg="delSp modSp">
        <pc:chgData name="Michelle Natalia Picon Salinas" userId="S::mpicon@flar.net::2587e1e9-9f21-4b7b-b919-8ef356ce05c7" providerId="AD" clId="Web-{7EDAC558-D684-330F-14EF-B729B7C4C71B}" dt="2024-05-20T17:09:49.675" v="45"/>
        <pc:sldMkLst>
          <pc:docMk/>
          <pc:sldMk cId="3945154211" sldId="291"/>
        </pc:sldMkLst>
        <pc:spChg chg="mod">
          <ac:chgData name="Michelle Natalia Picon Salinas" userId="S::mpicon@flar.net::2587e1e9-9f21-4b7b-b919-8ef356ce05c7" providerId="AD" clId="Web-{7EDAC558-D684-330F-14EF-B729B7C4C71B}" dt="2024-05-20T17:09:49.675" v="45"/>
          <ac:spMkLst>
            <pc:docMk/>
            <pc:sldMk cId="3945154211" sldId="291"/>
            <ac:spMk id="2" creationId="{0774429C-060D-9083-6AC0-A469A6EE988B}"/>
          </ac:spMkLst>
        </pc:spChg>
        <pc:spChg chg="mod">
          <ac:chgData name="Michelle Natalia Picon Salinas" userId="S::mpicon@flar.net::2587e1e9-9f21-4b7b-b919-8ef356ce05c7" providerId="AD" clId="Web-{7EDAC558-D684-330F-14EF-B729B7C4C71B}" dt="2024-05-20T15:22:27.752" v="11" actId="1076"/>
          <ac:spMkLst>
            <pc:docMk/>
            <pc:sldMk cId="3945154211" sldId="291"/>
            <ac:spMk id="7" creationId="{732E1CE3-65CE-4960-9937-8ADD3139E80B}"/>
          </ac:spMkLst>
        </pc:spChg>
        <pc:spChg chg="del mod">
          <ac:chgData name="Michelle Natalia Picon Salinas" userId="S::mpicon@flar.net::2587e1e9-9f21-4b7b-b919-8ef356ce05c7" providerId="AD" clId="Web-{7EDAC558-D684-330F-14EF-B729B7C4C71B}" dt="2024-05-20T17:09:36.706" v="44"/>
          <ac:spMkLst>
            <pc:docMk/>
            <pc:sldMk cId="3945154211" sldId="291"/>
            <ac:spMk id="8" creationId="{226D4CC1-B3BA-9095-07F0-D5A6EA68BA41}"/>
          </ac:spMkLst>
        </pc:spChg>
        <pc:spChg chg="mod">
          <ac:chgData name="Michelle Natalia Picon Salinas" userId="S::mpicon@flar.net::2587e1e9-9f21-4b7b-b919-8ef356ce05c7" providerId="AD" clId="Web-{7EDAC558-D684-330F-14EF-B729B7C4C71B}" dt="2024-05-20T15:22:27.814" v="13" actId="1076"/>
          <ac:spMkLst>
            <pc:docMk/>
            <pc:sldMk cId="3945154211" sldId="291"/>
            <ac:spMk id="9" creationId="{A533835B-19E4-162F-691C-C4AA411F23D8}"/>
          </ac:spMkLst>
        </pc:spChg>
        <pc:spChg chg="mod">
          <ac:chgData name="Michelle Natalia Picon Salinas" userId="S::mpicon@flar.net::2587e1e9-9f21-4b7b-b919-8ef356ce05c7" providerId="AD" clId="Web-{7EDAC558-D684-330F-14EF-B729B7C4C71B}" dt="2024-05-20T15:22:27.814" v="14" actId="1076"/>
          <ac:spMkLst>
            <pc:docMk/>
            <pc:sldMk cId="3945154211" sldId="291"/>
            <ac:spMk id="13" creationId="{F9BF2106-DB62-5423-C1EB-9D2D4B319F86}"/>
          </ac:spMkLst>
        </pc:spChg>
        <pc:spChg chg="mod">
          <ac:chgData name="Michelle Natalia Picon Salinas" userId="S::mpicon@flar.net::2587e1e9-9f21-4b7b-b919-8ef356ce05c7" providerId="AD" clId="Web-{7EDAC558-D684-330F-14EF-B729B7C4C71B}" dt="2024-05-20T15:22:27.814" v="15" actId="1076"/>
          <ac:spMkLst>
            <pc:docMk/>
            <pc:sldMk cId="3945154211" sldId="291"/>
            <ac:spMk id="14" creationId="{904CAD40-9CED-F397-2EFD-D12243704659}"/>
          </ac:spMkLst>
        </pc:spChg>
        <pc:grpChg chg="mod">
          <ac:chgData name="Michelle Natalia Picon Salinas" userId="S::mpicon@flar.net::2587e1e9-9f21-4b7b-b919-8ef356ce05c7" providerId="AD" clId="Web-{7EDAC558-D684-330F-14EF-B729B7C4C71B}" dt="2024-05-20T15:22:27.799" v="12" actId="1076"/>
          <ac:grpSpMkLst>
            <pc:docMk/>
            <pc:sldMk cId="3945154211" sldId="291"/>
            <ac:grpSpMk id="6" creationId="{A2033CAF-7FE3-F696-0564-D81B45498DAF}"/>
          </ac:grpSpMkLst>
        </pc:grpChg>
        <pc:picChg chg="del">
          <ac:chgData name="Michelle Natalia Picon Salinas" userId="S::mpicon@flar.net::2587e1e9-9f21-4b7b-b919-8ef356ce05c7" providerId="AD" clId="Web-{7EDAC558-D684-330F-14EF-B729B7C4C71B}" dt="2024-05-20T15:22:22.783" v="10"/>
          <ac:picMkLst>
            <pc:docMk/>
            <pc:sldMk cId="3945154211" sldId="291"/>
            <ac:picMk id="24" creationId="{AA8CE042-AD2A-4A2B-5D0E-C8F20F759698}"/>
          </ac:picMkLst>
        </pc:picChg>
        <pc:picChg chg="ord">
          <ac:chgData name="Michelle Natalia Picon Salinas" userId="S::mpicon@flar.net::2587e1e9-9f21-4b7b-b919-8ef356ce05c7" providerId="AD" clId="Web-{7EDAC558-D684-330F-14EF-B729B7C4C71B}" dt="2024-05-20T15:22:31.986" v="16"/>
          <ac:picMkLst>
            <pc:docMk/>
            <pc:sldMk cId="3945154211" sldId="291"/>
            <ac:picMk id="44" creationId="{60603A46-0385-9868-6BCD-4394F3CED7D5}"/>
          </ac:picMkLst>
        </pc:picChg>
        <pc:cxnChg chg="mod">
          <ac:chgData name="Michelle Natalia Picon Salinas" userId="S::mpicon@flar.net::2587e1e9-9f21-4b7b-b919-8ef356ce05c7" providerId="AD" clId="Web-{7EDAC558-D684-330F-14EF-B729B7C4C71B}" dt="2024-05-20T15:22:20.033" v="8"/>
          <ac:cxnSpMkLst>
            <pc:docMk/>
            <pc:sldMk cId="3945154211" sldId="291"/>
            <ac:cxnSpMk id="11" creationId="{2091CC08-5DDD-740A-C234-FF5412A5689B}"/>
          </ac:cxnSpMkLst>
        </pc:cxnChg>
        <pc:cxnChg chg="mod">
          <ac:chgData name="Michelle Natalia Picon Salinas" userId="S::mpicon@flar.net::2587e1e9-9f21-4b7b-b919-8ef356ce05c7" providerId="AD" clId="Web-{7EDAC558-D684-330F-14EF-B729B7C4C71B}" dt="2024-05-20T15:22:20.033" v="9"/>
          <ac:cxnSpMkLst>
            <pc:docMk/>
            <pc:sldMk cId="3945154211" sldId="291"/>
            <ac:cxnSpMk id="15" creationId="{9AAB2556-4FFB-3ED0-57AD-8E1483FD457C}"/>
          </ac:cxnSpMkLst>
        </pc:cxnChg>
      </pc:sldChg>
      <pc:sldChg chg="addSp delSp modSp">
        <pc:chgData name="Michelle Natalia Picon Salinas" userId="S::mpicon@flar.net::2587e1e9-9f21-4b7b-b919-8ef356ce05c7" providerId="AD" clId="Web-{7EDAC558-D684-330F-14EF-B729B7C4C71B}" dt="2024-05-20T17:09:59.472" v="47"/>
        <pc:sldMkLst>
          <pc:docMk/>
          <pc:sldMk cId="429381599" sldId="309"/>
        </pc:sldMkLst>
        <pc:spChg chg="mod">
          <ac:chgData name="Michelle Natalia Picon Salinas" userId="S::mpicon@flar.net::2587e1e9-9f21-4b7b-b919-8ef356ce05c7" providerId="AD" clId="Web-{7EDAC558-D684-330F-14EF-B729B7C4C71B}" dt="2024-05-20T17:09:59.472" v="47"/>
          <ac:spMkLst>
            <pc:docMk/>
            <pc:sldMk cId="429381599" sldId="309"/>
            <ac:spMk id="2" creationId="{EAD89C11-FA6C-92C8-8A1D-76AEFF600A3E}"/>
          </ac:spMkLst>
        </pc:spChg>
        <pc:spChg chg="add del ord">
          <ac:chgData name="Michelle Natalia Picon Salinas" userId="S::mpicon@flar.net::2587e1e9-9f21-4b7b-b919-8ef356ce05c7" providerId="AD" clId="Web-{7EDAC558-D684-330F-14EF-B729B7C4C71B}" dt="2024-05-20T17:09:55.175" v="46"/>
          <ac:spMkLst>
            <pc:docMk/>
            <pc:sldMk cId="429381599" sldId="309"/>
            <ac:spMk id="8" creationId="{725B1AB0-6B5E-E357-8A5A-B7CEFE5B29F1}"/>
          </ac:spMkLst>
        </pc:spChg>
        <pc:grpChg chg="mod">
          <ac:chgData name="Michelle Natalia Picon Salinas" userId="S::mpicon@flar.net::2587e1e9-9f21-4b7b-b919-8ef356ce05c7" providerId="AD" clId="Web-{7EDAC558-D684-330F-14EF-B729B7C4C71B}" dt="2024-05-20T15:21:57.033" v="5" actId="1076"/>
          <ac:grpSpMkLst>
            <pc:docMk/>
            <pc:sldMk cId="429381599" sldId="309"/>
            <ac:grpSpMk id="5" creationId="{A52BFDF0-7978-2202-7C46-15EE9A6F1834}"/>
          </ac:grpSpMkLst>
        </pc:grpChg>
        <pc:grpChg chg="mod">
          <ac:chgData name="Michelle Natalia Picon Salinas" userId="S::mpicon@flar.net::2587e1e9-9f21-4b7b-b919-8ef356ce05c7" providerId="AD" clId="Web-{7EDAC558-D684-330F-14EF-B729B7C4C71B}" dt="2024-05-20T15:21:56.971" v="4" actId="1076"/>
          <ac:grpSpMkLst>
            <pc:docMk/>
            <pc:sldMk cId="429381599" sldId="309"/>
            <ac:grpSpMk id="7" creationId="{CC30E331-7AE8-9205-44D6-7EA5A0D27913}"/>
          </ac:grpSpMkLst>
        </pc:grpChg>
        <pc:grpChg chg="mod">
          <ac:chgData name="Michelle Natalia Picon Salinas" userId="S::mpicon@flar.net::2587e1e9-9f21-4b7b-b919-8ef356ce05c7" providerId="AD" clId="Web-{7EDAC558-D684-330F-14EF-B729B7C4C71B}" dt="2024-05-20T15:21:56.955" v="2" actId="1076"/>
          <ac:grpSpMkLst>
            <pc:docMk/>
            <pc:sldMk cId="429381599" sldId="309"/>
            <ac:grpSpMk id="23" creationId="{08E120E2-1F39-5A5D-999F-438CC96C9660}"/>
          </ac:grpSpMkLst>
        </pc:grpChg>
        <pc:grpChg chg="mod">
          <ac:chgData name="Michelle Natalia Picon Salinas" userId="S::mpicon@flar.net::2587e1e9-9f21-4b7b-b919-8ef356ce05c7" providerId="AD" clId="Web-{7EDAC558-D684-330F-14EF-B729B7C4C71B}" dt="2024-05-20T15:21:56.955" v="3" actId="1076"/>
          <ac:grpSpMkLst>
            <pc:docMk/>
            <pc:sldMk cId="429381599" sldId="309"/>
            <ac:grpSpMk id="28" creationId="{A6D633BC-B519-DB9E-611B-3446F4B928BC}"/>
          </ac:grpSpMkLst>
        </pc:grpChg>
        <pc:picChg chg="del">
          <ac:chgData name="Michelle Natalia Picon Salinas" userId="S::mpicon@flar.net::2587e1e9-9f21-4b7b-b919-8ef356ce05c7" providerId="AD" clId="Web-{7EDAC558-D684-330F-14EF-B729B7C4C71B}" dt="2024-05-20T15:21:50.486" v="1"/>
          <ac:picMkLst>
            <pc:docMk/>
            <pc:sldMk cId="429381599" sldId="309"/>
            <ac:picMk id="24" creationId="{3ADEB4F3-09D1-6B48-4527-6CEBFFD2D8BD}"/>
          </ac:picMkLst>
        </pc:picChg>
        <pc:cxnChg chg="add">
          <ac:chgData name="Michelle Natalia Picon Salinas" userId="S::mpicon@flar.net::2587e1e9-9f21-4b7b-b919-8ef356ce05c7" providerId="AD" clId="Web-{7EDAC558-D684-330F-14EF-B729B7C4C71B}" dt="2024-05-20T17:09:06.972" v="40"/>
          <ac:cxnSpMkLst>
            <pc:docMk/>
            <pc:sldMk cId="429381599" sldId="309"/>
            <ac:cxnSpMk id="10" creationId="{0B4C5679-9075-4139-DD5F-2910653916CB}"/>
          </ac:cxnSpMkLst>
        </pc:cxnChg>
        <pc:cxnChg chg="add">
          <ac:chgData name="Michelle Natalia Picon Salinas" userId="S::mpicon@flar.net::2587e1e9-9f21-4b7b-b919-8ef356ce05c7" providerId="AD" clId="Web-{7EDAC558-D684-330F-14EF-B729B7C4C71B}" dt="2024-05-20T17:09:06.987" v="41"/>
          <ac:cxnSpMkLst>
            <pc:docMk/>
            <pc:sldMk cId="429381599" sldId="309"/>
            <ac:cxnSpMk id="12" creationId="{B19127AF-352D-09AD-72E7-A7E212CDEE40}"/>
          </ac:cxnSpMkLst>
        </pc:cxnChg>
      </pc:sldChg>
      <pc:sldChg chg="modSp">
        <pc:chgData name="Michelle Natalia Picon Salinas" userId="S::mpicon@flar.net::2587e1e9-9f21-4b7b-b919-8ef356ce05c7" providerId="AD" clId="Web-{7EDAC558-D684-330F-14EF-B729B7C4C71B}" dt="2024-05-20T17:02:36.422" v="37" actId="20577"/>
        <pc:sldMkLst>
          <pc:docMk/>
          <pc:sldMk cId="2508456648" sldId="319"/>
        </pc:sldMkLst>
        <pc:spChg chg="mod">
          <ac:chgData name="Michelle Natalia Picon Salinas" userId="S::mpicon@flar.net::2587e1e9-9f21-4b7b-b919-8ef356ce05c7" providerId="AD" clId="Web-{7EDAC558-D684-330F-14EF-B729B7C4C71B}" dt="2024-05-20T17:02:36.422" v="37" actId="20577"/>
          <ac:spMkLst>
            <pc:docMk/>
            <pc:sldMk cId="2508456648" sldId="319"/>
            <ac:spMk id="2" creationId="{6938385D-DE77-BBB8-40C4-E0EF7C07388F}"/>
          </ac:spMkLst>
        </pc:spChg>
      </pc:sldChg>
      <pc:sldChg chg="modSp">
        <pc:chgData name="Michelle Natalia Picon Salinas" userId="S::mpicon@flar.net::2587e1e9-9f21-4b7b-b919-8ef356ce05c7" providerId="AD" clId="Web-{7EDAC558-D684-330F-14EF-B729B7C4C71B}" dt="2024-05-20T15:23:15.971" v="17"/>
        <pc:sldMkLst>
          <pc:docMk/>
          <pc:sldMk cId="1644901601" sldId="321"/>
        </pc:sldMkLst>
        <pc:picChg chg="ord">
          <ac:chgData name="Michelle Natalia Picon Salinas" userId="S::mpicon@flar.net::2587e1e9-9f21-4b7b-b919-8ef356ce05c7" providerId="AD" clId="Web-{7EDAC558-D684-330F-14EF-B729B7C4C71B}" dt="2024-05-20T15:23:15.971" v="17"/>
          <ac:picMkLst>
            <pc:docMk/>
            <pc:sldMk cId="1644901601" sldId="321"/>
            <ac:picMk id="20" creationId="{105F6359-400E-2B8B-01C5-BDF8106AEEA4}"/>
          </ac:picMkLst>
        </pc:picChg>
      </pc:sldChg>
      <pc:sldChg chg="modSp">
        <pc:chgData name="Michelle Natalia Picon Salinas" userId="S::mpicon@flar.net::2587e1e9-9f21-4b7b-b919-8ef356ce05c7" providerId="AD" clId="Web-{7EDAC558-D684-330F-14EF-B729B7C4C71B}" dt="2024-05-20T15:23:26.565" v="18"/>
        <pc:sldMkLst>
          <pc:docMk/>
          <pc:sldMk cId="108596920" sldId="322"/>
        </pc:sldMkLst>
        <pc:picChg chg="ord">
          <ac:chgData name="Michelle Natalia Picon Salinas" userId="S::mpicon@flar.net::2587e1e9-9f21-4b7b-b919-8ef356ce05c7" providerId="AD" clId="Web-{7EDAC558-D684-330F-14EF-B729B7C4C71B}" dt="2024-05-20T15:23:26.565" v="18"/>
          <ac:picMkLst>
            <pc:docMk/>
            <pc:sldMk cId="108596920" sldId="322"/>
            <ac:picMk id="20" creationId="{105F6359-400E-2B8B-01C5-BDF8106AEEA4}"/>
          </ac:picMkLst>
        </pc:picChg>
      </pc:sldChg>
      <pc:sldChg chg="modSp">
        <pc:chgData name="Michelle Natalia Picon Salinas" userId="S::mpicon@flar.net::2587e1e9-9f21-4b7b-b919-8ef356ce05c7" providerId="AD" clId="Web-{7EDAC558-D684-330F-14EF-B729B7C4C71B}" dt="2024-05-20T17:03:09.422" v="38" actId="20577"/>
        <pc:sldMkLst>
          <pc:docMk/>
          <pc:sldMk cId="3786786223" sldId="326"/>
        </pc:sldMkLst>
        <pc:spChg chg="mod">
          <ac:chgData name="Michelle Natalia Picon Salinas" userId="S::mpicon@flar.net::2587e1e9-9f21-4b7b-b919-8ef356ce05c7" providerId="AD" clId="Web-{7EDAC558-D684-330F-14EF-B729B7C4C71B}" dt="2024-05-20T17:03:09.422" v="38" actId="20577"/>
          <ac:spMkLst>
            <pc:docMk/>
            <pc:sldMk cId="3786786223" sldId="326"/>
            <ac:spMk id="22" creationId="{7E09E905-C9E1-3A6D-6D90-9F918827F11E}"/>
          </ac:spMkLst>
        </pc:spChg>
      </pc:sldChg>
      <pc:sldChg chg="addSp modSp new del ord">
        <pc:chgData name="Michelle Natalia Picon Salinas" userId="S::mpicon@flar.net::2587e1e9-9f21-4b7b-b919-8ef356ce05c7" providerId="AD" clId="Web-{7EDAC558-D684-330F-14EF-B729B7C4C71B}" dt="2024-05-20T17:29:23.473" v="50"/>
        <pc:sldMkLst>
          <pc:docMk/>
          <pc:sldMk cId="873395761" sldId="327"/>
        </pc:sldMkLst>
        <pc:spChg chg="add mod">
          <ac:chgData name="Michelle Natalia Picon Salinas" userId="S::mpicon@flar.net::2587e1e9-9f21-4b7b-b919-8ef356ce05c7" providerId="AD" clId="Web-{7EDAC558-D684-330F-14EF-B729B7C4C71B}" dt="2024-05-20T17:02:03.812" v="36" actId="20577"/>
          <ac:spMkLst>
            <pc:docMk/>
            <pc:sldMk cId="873395761" sldId="327"/>
            <ac:spMk id="2" creationId="{E057C963-1251-1C63-4A92-6D3B68D0105F}"/>
          </ac:spMkLst>
        </pc:spChg>
      </pc:sldChg>
      <pc:sldChg chg="addSp delSp modSp add replId">
        <pc:chgData name="Michelle Natalia Picon Salinas" userId="S::mpicon@flar.net::2587e1e9-9f21-4b7b-b919-8ef356ce05c7" providerId="AD" clId="Web-{7EDAC558-D684-330F-14EF-B729B7C4C71B}" dt="2024-05-20T17:38:11.508" v="84" actId="1076"/>
        <pc:sldMkLst>
          <pc:docMk/>
          <pc:sldMk cId="1987652120" sldId="328"/>
        </pc:sldMkLst>
        <pc:spChg chg="mod">
          <ac:chgData name="Michelle Natalia Picon Salinas" userId="S::mpicon@flar.net::2587e1e9-9f21-4b7b-b919-8ef356ce05c7" providerId="AD" clId="Web-{7EDAC558-D684-330F-14EF-B729B7C4C71B}" dt="2024-05-20T17:32:03.406" v="71" actId="1076"/>
          <ac:spMkLst>
            <pc:docMk/>
            <pc:sldMk cId="1987652120" sldId="328"/>
            <ac:spMk id="2" creationId="{E139CB06-4FCD-5C20-0026-D47DC573FBED}"/>
          </ac:spMkLst>
        </pc:spChg>
        <pc:spChg chg="del">
          <ac:chgData name="Michelle Natalia Picon Salinas" userId="S::mpicon@flar.net::2587e1e9-9f21-4b7b-b919-8ef356ce05c7" providerId="AD" clId="Web-{7EDAC558-D684-330F-14EF-B729B7C4C71B}" dt="2024-05-20T17:29:22.051" v="49"/>
          <ac:spMkLst>
            <pc:docMk/>
            <pc:sldMk cId="1987652120" sldId="328"/>
            <ac:spMk id="3" creationId="{DF5E6CA5-FD39-50EF-0C54-799E9B3EB6AE}"/>
          </ac:spMkLst>
        </pc:spChg>
        <pc:picChg chg="del">
          <ac:chgData name="Michelle Natalia Picon Salinas" userId="S::mpicon@flar.net::2587e1e9-9f21-4b7b-b919-8ef356ce05c7" providerId="AD" clId="Web-{7EDAC558-D684-330F-14EF-B729B7C4C71B}" dt="2024-05-20T17:29:25.739" v="51"/>
          <ac:picMkLst>
            <pc:docMk/>
            <pc:sldMk cId="1987652120" sldId="328"/>
            <ac:picMk id="4" creationId="{5C99EB56-8F39-02BA-6664-4FB883FF5AB8}"/>
          </ac:picMkLst>
        </pc:picChg>
        <pc:picChg chg="add mod">
          <ac:chgData name="Michelle Natalia Picon Salinas" userId="S::mpicon@flar.net::2587e1e9-9f21-4b7b-b919-8ef356ce05c7" providerId="AD" clId="Web-{7EDAC558-D684-330F-14EF-B729B7C4C71B}" dt="2024-05-20T17:31:30.200" v="67" actId="14100"/>
          <ac:picMkLst>
            <pc:docMk/>
            <pc:sldMk cId="1987652120" sldId="328"/>
            <ac:picMk id="5" creationId="{B403A087-DDDF-D14D-5941-C101E0AC9892}"/>
          </ac:picMkLst>
        </pc:picChg>
        <pc:picChg chg="add mod">
          <ac:chgData name="Michelle Natalia Picon Salinas" userId="S::mpicon@flar.net::2587e1e9-9f21-4b7b-b919-8ef356ce05c7" providerId="AD" clId="Web-{7EDAC558-D684-330F-14EF-B729B7C4C71B}" dt="2024-05-20T17:30:02.585" v="60" actId="1076"/>
          <ac:picMkLst>
            <pc:docMk/>
            <pc:sldMk cId="1987652120" sldId="328"/>
            <ac:picMk id="6" creationId="{E9820B41-A65E-8E42-56C9-43AFA45B6708}"/>
          </ac:picMkLst>
        </pc:picChg>
        <pc:picChg chg="add mod">
          <ac:chgData name="Michelle Natalia Picon Salinas" userId="S::mpicon@flar.net::2587e1e9-9f21-4b7b-b919-8ef356ce05c7" providerId="AD" clId="Web-{7EDAC558-D684-330F-14EF-B729B7C4C71B}" dt="2024-05-20T17:38:04.601" v="80" actId="14100"/>
          <ac:picMkLst>
            <pc:docMk/>
            <pc:sldMk cId="1987652120" sldId="328"/>
            <ac:picMk id="7" creationId="{358114C6-F72D-7520-2696-81CEA7B35BAB}"/>
          </ac:picMkLst>
        </pc:picChg>
        <pc:picChg chg="add mod">
          <ac:chgData name="Michelle Natalia Picon Salinas" userId="S::mpicon@flar.net::2587e1e9-9f21-4b7b-b919-8ef356ce05c7" providerId="AD" clId="Web-{7EDAC558-D684-330F-14EF-B729B7C4C71B}" dt="2024-05-20T17:37:42.506" v="76" actId="1076"/>
          <ac:picMkLst>
            <pc:docMk/>
            <pc:sldMk cId="1987652120" sldId="328"/>
            <ac:picMk id="8" creationId="{D0689DC0-A2A5-4CD5-32E3-229FC1DC2721}"/>
          </ac:picMkLst>
        </pc:picChg>
        <pc:picChg chg="add mod">
          <ac:chgData name="Michelle Natalia Picon Salinas" userId="S::mpicon@flar.net::2587e1e9-9f21-4b7b-b919-8ef356ce05c7" providerId="AD" clId="Web-{7EDAC558-D684-330F-14EF-B729B7C4C71B}" dt="2024-05-20T17:32:00.968" v="70" actId="1076"/>
          <ac:picMkLst>
            <pc:docMk/>
            <pc:sldMk cId="1987652120" sldId="328"/>
            <ac:picMk id="9" creationId="{0841EB3A-6A2D-A594-6F60-94757775B783}"/>
          </ac:picMkLst>
        </pc:picChg>
        <pc:picChg chg="add mod">
          <ac:chgData name="Michelle Natalia Picon Salinas" userId="S::mpicon@flar.net::2587e1e9-9f21-4b7b-b919-8ef356ce05c7" providerId="AD" clId="Web-{7EDAC558-D684-330F-14EF-B729B7C4C71B}" dt="2024-05-20T17:33:51.116" v="74" actId="1076"/>
          <ac:picMkLst>
            <pc:docMk/>
            <pc:sldMk cId="1987652120" sldId="328"/>
            <ac:picMk id="10" creationId="{149E91E3-B579-9219-F960-1AFD336B6F1F}"/>
          </ac:picMkLst>
        </pc:picChg>
        <pc:picChg chg="add mod">
          <ac:chgData name="Michelle Natalia Picon Salinas" userId="S::mpicon@flar.net::2587e1e9-9f21-4b7b-b919-8ef356ce05c7" providerId="AD" clId="Web-{7EDAC558-D684-330F-14EF-B729B7C4C71B}" dt="2024-05-20T17:37:47.772" v="79" actId="1076"/>
          <ac:picMkLst>
            <pc:docMk/>
            <pc:sldMk cId="1987652120" sldId="328"/>
            <ac:picMk id="12" creationId="{9A624DAC-BA1F-67B4-43F8-5351B225CDCC}"/>
          </ac:picMkLst>
        </pc:picChg>
        <pc:picChg chg="add mod">
          <ac:chgData name="Michelle Natalia Picon Salinas" userId="S::mpicon@flar.net::2587e1e9-9f21-4b7b-b919-8ef356ce05c7" providerId="AD" clId="Web-{7EDAC558-D684-330F-14EF-B729B7C4C71B}" dt="2024-05-20T17:38:11.508" v="84" actId="1076"/>
          <ac:picMkLst>
            <pc:docMk/>
            <pc:sldMk cId="1987652120" sldId="328"/>
            <ac:picMk id="13" creationId="{26EE0187-977F-87B0-529A-D0A1E1AFC09C}"/>
          </ac:picMkLst>
        </pc:picChg>
        <pc:cxnChg chg="del">
          <ac:chgData name="Michelle Natalia Picon Salinas" userId="S::mpicon@flar.net::2587e1e9-9f21-4b7b-b919-8ef356ce05c7" providerId="AD" clId="Web-{7EDAC558-D684-330F-14EF-B729B7C4C71B}" dt="2024-05-20T17:29:33.990" v="56"/>
          <ac:cxnSpMkLst>
            <pc:docMk/>
            <pc:sldMk cId="1987652120" sldId="328"/>
            <ac:cxnSpMk id="11" creationId="{BB870FE0-E06F-0FFC-DB08-032598FA517B}"/>
          </ac:cxnSpMkLst>
        </pc:cxnChg>
        <pc:cxnChg chg="del">
          <ac:chgData name="Michelle Natalia Picon Salinas" userId="S::mpicon@flar.net::2587e1e9-9f21-4b7b-b919-8ef356ce05c7" providerId="AD" clId="Web-{7EDAC558-D684-330F-14EF-B729B7C4C71B}" dt="2024-05-20T17:29:33.990" v="55"/>
          <ac:cxnSpMkLst>
            <pc:docMk/>
            <pc:sldMk cId="1987652120" sldId="328"/>
            <ac:cxnSpMk id="15" creationId="{E732B63E-4FAE-A315-0444-FB6E27ECE2A0}"/>
          </ac:cxnSpMkLst>
        </pc:cxnChg>
      </pc:sldChg>
    </pc:docChg>
  </pc:docChgLst>
  <pc:docChgLst>
    <pc:chgData name="Antonio Candia" userId="c66fc691-4246-4d53-8ff0-36beadcd7abd" providerId="ADAL" clId="{C135C05B-D4AF-47F7-8174-6F05448E888F}"/>
    <pc:docChg chg="custSel modSld">
      <pc:chgData name="Antonio Candia" userId="c66fc691-4246-4d53-8ff0-36beadcd7abd" providerId="ADAL" clId="{C135C05B-D4AF-47F7-8174-6F05448E888F}" dt="2024-05-27T02:25:45.291" v="1" actId="478"/>
      <pc:docMkLst>
        <pc:docMk/>
      </pc:docMkLst>
      <pc:sldChg chg="delSp modSp mod delAnim">
        <pc:chgData name="Antonio Candia" userId="c66fc691-4246-4d53-8ff0-36beadcd7abd" providerId="ADAL" clId="{C135C05B-D4AF-47F7-8174-6F05448E888F}" dt="2024-05-27T02:25:45.291" v="1" actId="478"/>
        <pc:sldMkLst>
          <pc:docMk/>
          <pc:sldMk cId="3786786223" sldId="326"/>
        </pc:sldMkLst>
        <pc:cxnChg chg="del mod">
          <ac:chgData name="Antonio Candia" userId="c66fc691-4246-4d53-8ff0-36beadcd7abd" providerId="ADAL" clId="{C135C05B-D4AF-47F7-8174-6F05448E888F}" dt="2024-05-27T02:25:45.291" v="1" actId="478"/>
          <ac:cxnSpMkLst>
            <pc:docMk/>
            <pc:sldMk cId="3786786223" sldId="326"/>
            <ac:cxnSpMk id="8" creationId="{A732D9CD-415A-DD88-B430-A380ABBB5A0C}"/>
          </ac:cxnSpMkLst>
        </pc:cxnChg>
      </pc:sldChg>
    </pc:docChg>
  </pc:docChgLst>
  <pc:docChgLst>
    <pc:chgData name="Michelle Natalia Picon Salinas" userId="S::mpicon@flar.net::2587e1e9-9f21-4b7b-b919-8ef356ce05c7" providerId="AD" clId="Web-{5E9F0D64-C9E9-AC93-5EE5-D7DFCF056DE4}"/>
    <pc:docChg chg="addSld delSld modSld sldOrd">
      <pc:chgData name="Michelle Natalia Picon Salinas" userId="S::mpicon@flar.net::2587e1e9-9f21-4b7b-b919-8ef356ce05c7" providerId="AD" clId="Web-{5E9F0D64-C9E9-AC93-5EE5-D7DFCF056DE4}" dt="2024-05-15T22:31:32.923" v="104" actId="1076"/>
      <pc:docMkLst>
        <pc:docMk/>
      </pc:docMkLst>
      <pc:sldChg chg="addSp delSp modSp">
        <pc:chgData name="Michelle Natalia Picon Salinas" userId="S::mpicon@flar.net::2587e1e9-9f21-4b7b-b919-8ef356ce05c7" providerId="AD" clId="Web-{5E9F0D64-C9E9-AC93-5EE5-D7DFCF056DE4}" dt="2024-05-15T22:13:33.679" v="51" actId="1076"/>
        <pc:sldMkLst>
          <pc:docMk/>
          <pc:sldMk cId="2681995209" sldId="276"/>
        </pc:sldMkLst>
        <pc:picChg chg="add mod">
          <ac:chgData name="Michelle Natalia Picon Salinas" userId="S::mpicon@flar.net::2587e1e9-9f21-4b7b-b919-8ef356ce05c7" providerId="AD" clId="Web-{5E9F0D64-C9E9-AC93-5EE5-D7DFCF056DE4}" dt="2024-05-15T22:13:33.679" v="51" actId="1076"/>
          <ac:picMkLst>
            <pc:docMk/>
            <pc:sldMk cId="2681995209" sldId="276"/>
            <ac:picMk id="3" creationId="{F61001DF-1437-5A10-3B3C-15450161E73B}"/>
          </ac:picMkLst>
        </pc:picChg>
        <pc:picChg chg="mod">
          <ac:chgData name="Michelle Natalia Picon Salinas" userId="S::mpicon@flar.net::2587e1e9-9f21-4b7b-b919-8ef356ce05c7" providerId="AD" clId="Web-{5E9F0D64-C9E9-AC93-5EE5-D7DFCF056DE4}" dt="2024-05-15T22:13:25.147" v="47" actId="1076"/>
          <ac:picMkLst>
            <pc:docMk/>
            <pc:sldMk cId="2681995209" sldId="276"/>
            <ac:picMk id="20" creationId="{105F6359-400E-2B8B-01C5-BDF8106AEEA4}"/>
          </ac:picMkLst>
        </pc:picChg>
        <pc:picChg chg="del">
          <ac:chgData name="Michelle Natalia Picon Salinas" userId="S::mpicon@flar.net::2587e1e9-9f21-4b7b-b919-8ef356ce05c7" providerId="AD" clId="Web-{5E9F0D64-C9E9-AC93-5EE5-D7DFCF056DE4}" dt="2024-05-15T22:11:20.757" v="44"/>
          <ac:picMkLst>
            <pc:docMk/>
            <pc:sldMk cId="2681995209" sldId="276"/>
            <ac:picMk id="26" creationId="{0D2CACF8-6EE4-E51C-90F2-F8C8168D639E}"/>
          </ac:picMkLst>
        </pc:picChg>
      </pc:sldChg>
      <pc:sldChg chg="del">
        <pc:chgData name="Michelle Natalia Picon Salinas" userId="S::mpicon@flar.net::2587e1e9-9f21-4b7b-b919-8ef356ce05c7" providerId="AD" clId="Web-{5E9F0D64-C9E9-AC93-5EE5-D7DFCF056DE4}" dt="2024-05-15T22:13:40.647" v="54"/>
        <pc:sldMkLst>
          <pc:docMk/>
          <pc:sldMk cId="3590901552" sldId="315"/>
        </pc:sldMkLst>
      </pc:sldChg>
      <pc:sldChg chg="del">
        <pc:chgData name="Michelle Natalia Picon Salinas" userId="S::mpicon@flar.net::2587e1e9-9f21-4b7b-b919-8ef356ce05c7" providerId="AD" clId="Web-{5E9F0D64-C9E9-AC93-5EE5-D7DFCF056DE4}" dt="2024-05-15T22:13:40.647" v="53"/>
        <pc:sldMkLst>
          <pc:docMk/>
          <pc:sldMk cId="37802044" sldId="316"/>
        </pc:sldMkLst>
      </pc:sldChg>
      <pc:sldChg chg="addSp delSp modSp add replId delAnim">
        <pc:chgData name="Michelle Natalia Picon Salinas" userId="S::mpicon@flar.net::2587e1e9-9f21-4b7b-b919-8ef356ce05c7" providerId="AD" clId="Web-{5E9F0D64-C9E9-AC93-5EE5-D7DFCF056DE4}" dt="2024-05-15T14:38:50.472" v="20"/>
        <pc:sldMkLst>
          <pc:docMk/>
          <pc:sldMk cId="1971064876" sldId="318"/>
        </pc:sldMkLst>
        <pc:spChg chg="del">
          <ac:chgData name="Michelle Natalia Picon Salinas" userId="S::mpicon@flar.net::2587e1e9-9f21-4b7b-b919-8ef356ce05c7" providerId="AD" clId="Web-{5E9F0D64-C9E9-AC93-5EE5-D7DFCF056DE4}" dt="2024-05-15T14:36:53.457" v="1"/>
          <ac:spMkLst>
            <pc:docMk/>
            <pc:sldMk cId="1971064876" sldId="318"/>
            <ac:spMk id="2" creationId="{E139CB06-4FCD-5C20-0026-D47DC573FBED}"/>
          </ac:spMkLst>
        </pc:spChg>
        <pc:spChg chg="add mod">
          <ac:chgData name="Michelle Natalia Picon Salinas" userId="S::mpicon@flar.net::2587e1e9-9f21-4b7b-b919-8ef356ce05c7" providerId="AD" clId="Web-{5E9F0D64-C9E9-AC93-5EE5-D7DFCF056DE4}" dt="2024-05-15T14:38:09.082" v="15" actId="1076"/>
          <ac:spMkLst>
            <pc:docMk/>
            <pc:sldMk cId="1971064876" sldId="318"/>
            <ac:spMk id="4" creationId="{97307317-3B58-2611-AF25-BCEF12534BFE}"/>
          </ac:spMkLst>
        </pc:spChg>
        <pc:spChg chg="add mod">
          <ac:chgData name="Michelle Natalia Picon Salinas" userId="S::mpicon@flar.net::2587e1e9-9f21-4b7b-b919-8ef356ce05c7" providerId="AD" clId="Web-{5E9F0D64-C9E9-AC93-5EE5-D7DFCF056DE4}" dt="2024-05-15T14:38:28.097" v="19" actId="20577"/>
          <ac:spMkLst>
            <pc:docMk/>
            <pc:sldMk cId="1971064876" sldId="318"/>
            <ac:spMk id="5" creationId="{488A4772-226E-D921-5008-BA40EF070B05}"/>
          </ac:spMkLst>
        </pc:spChg>
        <pc:spChg chg="del">
          <ac:chgData name="Michelle Natalia Picon Salinas" userId="S::mpicon@flar.net::2587e1e9-9f21-4b7b-b919-8ef356ce05c7" providerId="AD" clId="Web-{5E9F0D64-C9E9-AC93-5EE5-D7DFCF056DE4}" dt="2024-05-15T14:36:54.707" v="2"/>
          <ac:spMkLst>
            <pc:docMk/>
            <pc:sldMk cId="1971064876" sldId="318"/>
            <ac:spMk id="9" creationId="{CBFE028B-3E2C-2FCE-C97A-E67AD47C90AA}"/>
          </ac:spMkLst>
        </pc:spChg>
        <pc:grpChg chg="add">
          <ac:chgData name="Michelle Natalia Picon Salinas" userId="S::mpicon@flar.net::2587e1e9-9f21-4b7b-b919-8ef356ce05c7" providerId="AD" clId="Web-{5E9F0D64-C9E9-AC93-5EE5-D7DFCF056DE4}" dt="2024-05-15T14:38:50.472" v="20"/>
          <ac:grpSpMkLst>
            <pc:docMk/>
            <pc:sldMk cId="1971064876" sldId="318"/>
            <ac:grpSpMk id="6" creationId="{BECD6CA9-F1A5-8568-6894-6D827BDF011E}"/>
          </ac:grpSpMkLst>
        </pc:grpChg>
        <pc:picChg chg="add mod">
          <ac:chgData name="Michelle Natalia Picon Salinas" userId="S::mpicon@flar.net::2587e1e9-9f21-4b7b-b919-8ef356ce05c7" providerId="AD" clId="Web-{5E9F0D64-C9E9-AC93-5EE5-D7DFCF056DE4}" dt="2024-05-15T14:37:09.644" v="6" actId="1076"/>
          <ac:picMkLst>
            <pc:docMk/>
            <pc:sldMk cId="1971064876" sldId="318"/>
            <ac:picMk id="3" creationId="{2023A27A-187D-2ABE-1688-1F6EBD90D09F}"/>
          </ac:picMkLst>
        </pc:picChg>
      </pc:sldChg>
      <pc:sldChg chg="addSp modSp add replId">
        <pc:chgData name="Michelle Natalia Picon Salinas" userId="S::mpicon@flar.net::2587e1e9-9f21-4b7b-b919-8ef356ce05c7" providerId="AD" clId="Web-{5E9F0D64-C9E9-AC93-5EE5-D7DFCF056DE4}" dt="2024-05-15T14:40:51.941" v="39" actId="1076"/>
        <pc:sldMkLst>
          <pc:docMk/>
          <pc:sldMk cId="2508456648" sldId="319"/>
        </pc:sldMkLst>
        <pc:spChg chg="add mod">
          <ac:chgData name="Michelle Natalia Picon Salinas" userId="S::mpicon@flar.net::2587e1e9-9f21-4b7b-b919-8ef356ce05c7" providerId="AD" clId="Web-{5E9F0D64-C9E9-AC93-5EE5-D7DFCF056DE4}" dt="2024-05-15T14:40:51.941" v="39" actId="1076"/>
          <ac:spMkLst>
            <pc:docMk/>
            <pc:sldMk cId="2508456648" sldId="319"/>
            <ac:spMk id="2" creationId="{6938385D-DE77-BBB8-40C4-E0EF7C07388F}"/>
          </ac:spMkLst>
        </pc:spChg>
      </pc:sldChg>
      <pc:sldChg chg="modSp add replId">
        <pc:chgData name="Michelle Natalia Picon Salinas" userId="S::mpicon@flar.net::2587e1e9-9f21-4b7b-b919-8ef356ce05c7" providerId="AD" clId="Web-{5E9F0D64-C9E9-AC93-5EE5-D7DFCF056DE4}" dt="2024-05-15T22:10:23.773" v="43" actId="20577"/>
        <pc:sldMkLst>
          <pc:docMk/>
          <pc:sldMk cId="1956329320" sldId="320"/>
        </pc:sldMkLst>
        <pc:spChg chg="mod">
          <ac:chgData name="Michelle Natalia Picon Salinas" userId="S::mpicon@flar.net::2587e1e9-9f21-4b7b-b919-8ef356ce05c7" providerId="AD" clId="Web-{5E9F0D64-C9E9-AC93-5EE5-D7DFCF056DE4}" dt="2024-05-15T22:10:23.773" v="43" actId="20577"/>
          <ac:spMkLst>
            <pc:docMk/>
            <pc:sldMk cId="1956329320" sldId="320"/>
            <ac:spMk id="2" creationId="{6938385D-DE77-BBB8-40C4-E0EF7C07388F}"/>
          </ac:spMkLst>
        </pc:spChg>
      </pc:sldChg>
      <pc:sldChg chg="addSp delSp modSp add replId">
        <pc:chgData name="Michelle Natalia Picon Salinas" userId="S::mpicon@flar.net::2587e1e9-9f21-4b7b-b919-8ef356ce05c7" providerId="AD" clId="Web-{5E9F0D64-C9E9-AC93-5EE5-D7DFCF056DE4}" dt="2024-05-15T22:14:16.975" v="63"/>
        <pc:sldMkLst>
          <pc:docMk/>
          <pc:sldMk cId="1644901601" sldId="321"/>
        </pc:sldMkLst>
        <pc:spChg chg="mod">
          <ac:chgData name="Michelle Natalia Picon Salinas" userId="S::mpicon@flar.net::2587e1e9-9f21-4b7b-b919-8ef356ce05c7" providerId="AD" clId="Web-{5E9F0D64-C9E9-AC93-5EE5-D7DFCF056DE4}" dt="2024-05-15T22:13:50.257" v="55" actId="20577"/>
          <ac:spMkLst>
            <pc:docMk/>
            <pc:sldMk cId="1644901601" sldId="321"/>
            <ac:spMk id="2" creationId="{4B1FCD3C-B8CF-C39C-C430-A3E2C950CE21}"/>
          </ac:spMkLst>
        </pc:spChg>
        <pc:picChg chg="del mod">
          <ac:chgData name="Michelle Natalia Picon Salinas" userId="S::mpicon@flar.net::2587e1e9-9f21-4b7b-b919-8ef356ce05c7" providerId="AD" clId="Web-{5E9F0D64-C9E9-AC93-5EE5-D7DFCF056DE4}" dt="2024-05-15T22:14:16.975" v="63"/>
          <ac:picMkLst>
            <pc:docMk/>
            <pc:sldMk cId="1644901601" sldId="321"/>
            <ac:picMk id="3" creationId="{F61001DF-1437-5A10-3B3C-15450161E73B}"/>
          </ac:picMkLst>
        </pc:picChg>
        <pc:picChg chg="add mod ord">
          <ac:chgData name="Michelle Natalia Picon Salinas" userId="S::mpicon@flar.net::2587e1e9-9f21-4b7b-b919-8ef356ce05c7" providerId="AD" clId="Web-{5E9F0D64-C9E9-AC93-5EE5-D7DFCF056DE4}" dt="2024-05-15T22:14:13.944" v="62"/>
          <ac:picMkLst>
            <pc:docMk/>
            <pc:sldMk cId="1644901601" sldId="321"/>
            <ac:picMk id="4" creationId="{1034D234-EE05-362B-4E8B-9EC7E6A1AA98}"/>
          </ac:picMkLst>
        </pc:picChg>
      </pc:sldChg>
      <pc:sldChg chg="addSp delSp modSp add replId">
        <pc:chgData name="Michelle Natalia Picon Salinas" userId="S::mpicon@flar.net::2587e1e9-9f21-4b7b-b919-8ef356ce05c7" providerId="AD" clId="Web-{5E9F0D64-C9E9-AC93-5EE5-D7DFCF056DE4}" dt="2024-05-15T22:21:15.989" v="70"/>
        <pc:sldMkLst>
          <pc:docMk/>
          <pc:sldMk cId="108596920" sldId="322"/>
        </pc:sldMkLst>
        <pc:spChg chg="mod">
          <ac:chgData name="Michelle Natalia Picon Salinas" userId="S::mpicon@flar.net::2587e1e9-9f21-4b7b-b919-8ef356ce05c7" providerId="AD" clId="Web-{5E9F0D64-C9E9-AC93-5EE5-D7DFCF056DE4}" dt="2024-05-15T22:20:40.114" v="65" actId="20577"/>
          <ac:spMkLst>
            <pc:docMk/>
            <pc:sldMk cId="108596920" sldId="322"/>
            <ac:spMk id="2" creationId="{4B1FCD3C-B8CF-C39C-C430-A3E2C950CE21}"/>
          </ac:spMkLst>
        </pc:spChg>
        <pc:picChg chg="add mod ord">
          <ac:chgData name="Michelle Natalia Picon Salinas" userId="S::mpicon@flar.net::2587e1e9-9f21-4b7b-b919-8ef356ce05c7" providerId="AD" clId="Web-{5E9F0D64-C9E9-AC93-5EE5-D7DFCF056DE4}" dt="2024-05-15T22:21:13.286" v="69"/>
          <ac:picMkLst>
            <pc:docMk/>
            <pc:sldMk cId="108596920" sldId="322"/>
            <ac:picMk id="3" creationId="{C320D0D3-F562-09E2-9AE9-ACC84902F024}"/>
          </ac:picMkLst>
        </pc:picChg>
        <pc:picChg chg="del">
          <ac:chgData name="Michelle Natalia Picon Salinas" userId="S::mpicon@flar.net::2587e1e9-9f21-4b7b-b919-8ef356ce05c7" providerId="AD" clId="Web-{5E9F0D64-C9E9-AC93-5EE5-D7DFCF056DE4}" dt="2024-05-15T22:21:15.989" v="70"/>
          <ac:picMkLst>
            <pc:docMk/>
            <pc:sldMk cId="108596920" sldId="322"/>
            <ac:picMk id="4" creationId="{1034D234-EE05-362B-4E8B-9EC7E6A1AA98}"/>
          </ac:picMkLst>
        </pc:picChg>
      </pc:sldChg>
      <pc:sldChg chg="addSp delSp modSp add ord replId">
        <pc:chgData name="Michelle Natalia Picon Salinas" userId="S::mpicon@flar.net::2587e1e9-9f21-4b7b-b919-8ef356ce05c7" providerId="AD" clId="Web-{5E9F0D64-C9E9-AC93-5EE5-D7DFCF056DE4}" dt="2024-05-15T22:31:32.923" v="104" actId="1076"/>
        <pc:sldMkLst>
          <pc:docMk/>
          <pc:sldMk cId="44740836" sldId="323"/>
        </pc:sldMkLst>
        <pc:spChg chg="mod">
          <ac:chgData name="Michelle Natalia Picon Salinas" userId="S::mpicon@flar.net::2587e1e9-9f21-4b7b-b919-8ef356ce05c7" providerId="AD" clId="Web-{5E9F0D64-C9E9-AC93-5EE5-D7DFCF056DE4}" dt="2024-05-15T22:22:37.879" v="73" actId="20577"/>
          <ac:spMkLst>
            <pc:docMk/>
            <pc:sldMk cId="44740836" sldId="323"/>
            <ac:spMk id="2" creationId="{E139CB06-4FCD-5C20-0026-D47DC573FBED}"/>
          </ac:spMkLst>
        </pc:spChg>
        <pc:spChg chg="mod">
          <ac:chgData name="Michelle Natalia Picon Salinas" userId="S::mpicon@flar.net::2587e1e9-9f21-4b7b-b919-8ef356ce05c7" providerId="AD" clId="Web-{5E9F0D64-C9E9-AC93-5EE5-D7DFCF056DE4}" dt="2024-05-15T22:24:35.253" v="86" actId="1076"/>
          <ac:spMkLst>
            <pc:docMk/>
            <pc:sldMk cId="44740836" sldId="323"/>
            <ac:spMk id="3" creationId="{DF5E6CA5-FD39-50EF-0C54-799E9B3EB6AE}"/>
          </ac:spMkLst>
        </pc:spChg>
        <pc:spChg chg="add mod">
          <ac:chgData name="Michelle Natalia Picon Salinas" userId="S::mpicon@flar.net::2587e1e9-9f21-4b7b-b919-8ef356ce05c7" providerId="AD" clId="Web-{5E9F0D64-C9E9-AC93-5EE5-D7DFCF056DE4}" dt="2024-05-15T22:31:32.923" v="104" actId="1076"/>
          <ac:spMkLst>
            <pc:docMk/>
            <pc:sldMk cId="44740836" sldId="323"/>
            <ac:spMk id="6" creationId="{DBB6CFC8-2BEB-0886-A202-CAF7A161BF30}"/>
          </ac:spMkLst>
        </pc:spChg>
        <pc:picChg chg="del">
          <ac:chgData name="Michelle Natalia Picon Salinas" userId="S::mpicon@flar.net::2587e1e9-9f21-4b7b-b919-8ef356ce05c7" providerId="AD" clId="Web-{5E9F0D64-C9E9-AC93-5EE5-D7DFCF056DE4}" dt="2024-05-15T22:27:12.878" v="87"/>
          <ac:picMkLst>
            <pc:docMk/>
            <pc:sldMk cId="44740836" sldId="323"/>
            <ac:picMk id="4" creationId="{3ABC1AD3-41BB-16F4-CB32-E3998466535D}"/>
          </ac:picMkLst>
        </pc:picChg>
        <pc:picChg chg="add mod">
          <ac:chgData name="Michelle Natalia Picon Salinas" userId="S::mpicon@flar.net::2587e1e9-9f21-4b7b-b919-8ef356ce05c7" providerId="AD" clId="Web-{5E9F0D64-C9E9-AC93-5EE5-D7DFCF056DE4}" dt="2024-05-15T22:27:50.659" v="95" actId="1076"/>
          <ac:picMkLst>
            <pc:docMk/>
            <pc:sldMk cId="44740836" sldId="323"/>
            <ac:picMk id="5" creationId="{D2F62887-DDBE-9D19-A3F9-DAC81CA39ACE}"/>
          </ac:picMkLst>
        </pc:picChg>
      </pc:sldChg>
    </pc:docChg>
  </pc:docChgLst>
  <pc:docChgLst>
    <pc:chgData name="Michelle Natalia Picon Salinas" userId="S::mpicon@flar.net::2587e1e9-9f21-4b7b-b919-8ef356ce05c7" providerId="AD" clId="Web-{C455432C-9EDE-F0AF-0536-0F71F1BFCAE0}"/>
    <pc:docChg chg="delSld modSld">
      <pc:chgData name="Michelle Natalia Picon Salinas" userId="S::mpicon@flar.net::2587e1e9-9f21-4b7b-b919-8ef356ce05c7" providerId="AD" clId="Web-{C455432C-9EDE-F0AF-0536-0F71F1BFCAE0}" dt="2024-05-10T18:10:40.519" v="27"/>
      <pc:docMkLst>
        <pc:docMk/>
      </pc:docMkLst>
      <pc:sldChg chg="modSp del">
        <pc:chgData name="Michelle Natalia Picon Salinas" userId="S::mpicon@flar.net::2587e1e9-9f21-4b7b-b919-8ef356ce05c7" providerId="AD" clId="Web-{C455432C-9EDE-F0AF-0536-0F71F1BFCAE0}" dt="2024-05-10T18:09:47.080" v="15"/>
        <pc:sldMkLst>
          <pc:docMk/>
          <pc:sldMk cId="1424029308" sldId="262"/>
        </pc:sldMkLst>
        <pc:spChg chg="mod">
          <ac:chgData name="Michelle Natalia Picon Salinas" userId="S::mpicon@flar.net::2587e1e9-9f21-4b7b-b919-8ef356ce05c7" providerId="AD" clId="Web-{C455432C-9EDE-F0AF-0536-0F71F1BFCAE0}" dt="2024-05-10T18:08:58.172" v="13" actId="20577"/>
          <ac:spMkLst>
            <pc:docMk/>
            <pc:sldMk cId="1424029308" sldId="262"/>
            <ac:spMk id="2" creationId="{E139CB06-4FCD-5C20-0026-D47DC573FBED}"/>
          </ac:spMkLst>
        </pc:spChg>
        <pc:spChg chg="mod">
          <ac:chgData name="Michelle Natalia Picon Salinas" userId="S::mpicon@flar.net::2587e1e9-9f21-4b7b-b919-8ef356ce05c7" providerId="AD" clId="Web-{C455432C-9EDE-F0AF-0536-0F71F1BFCAE0}" dt="2024-05-10T18:09:04.313" v="14"/>
          <ac:spMkLst>
            <pc:docMk/>
            <pc:sldMk cId="1424029308" sldId="262"/>
            <ac:spMk id="8" creationId="{68F2EE88-4065-6BAA-7F42-0C95E17D1477}"/>
          </ac:spMkLst>
        </pc:spChg>
      </pc:sldChg>
      <pc:sldChg chg="modSp">
        <pc:chgData name="Michelle Natalia Picon Salinas" userId="S::mpicon@flar.net::2587e1e9-9f21-4b7b-b919-8ef356ce05c7" providerId="AD" clId="Web-{C455432C-9EDE-F0AF-0536-0F71F1BFCAE0}" dt="2024-05-10T18:10:40.519" v="27"/>
        <pc:sldMkLst>
          <pc:docMk/>
          <pc:sldMk cId="2102150215" sldId="263"/>
        </pc:sldMkLst>
        <pc:spChg chg="mod">
          <ac:chgData name="Michelle Natalia Picon Salinas" userId="S::mpicon@flar.net::2587e1e9-9f21-4b7b-b919-8ef356ce05c7" providerId="AD" clId="Web-{C455432C-9EDE-F0AF-0536-0F71F1BFCAE0}" dt="2024-05-10T18:09:53.799" v="23" actId="20577"/>
          <ac:spMkLst>
            <pc:docMk/>
            <pc:sldMk cId="2102150215" sldId="263"/>
            <ac:spMk id="2" creationId="{E139CB06-4FCD-5C20-0026-D47DC573FBED}"/>
          </ac:spMkLst>
        </pc:spChg>
        <pc:spChg chg="mod">
          <ac:chgData name="Michelle Natalia Picon Salinas" userId="S::mpicon@flar.net::2587e1e9-9f21-4b7b-b919-8ef356ce05c7" providerId="AD" clId="Web-{C455432C-9EDE-F0AF-0536-0F71F1BFCAE0}" dt="2024-05-10T18:10:24.971" v="26" actId="1076"/>
          <ac:spMkLst>
            <pc:docMk/>
            <pc:sldMk cId="2102150215" sldId="263"/>
            <ac:spMk id="7" creationId="{F37B15BE-06EF-72C4-CFE2-31F1550C1D59}"/>
          </ac:spMkLst>
        </pc:spChg>
        <pc:spChg chg="mod">
          <ac:chgData name="Michelle Natalia Picon Salinas" userId="S::mpicon@flar.net::2587e1e9-9f21-4b7b-b919-8ef356ce05c7" providerId="AD" clId="Web-{C455432C-9EDE-F0AF-0536-0F71F1BFCAE0}" dt="2024-05-10T18:09:57.221" v="24"/>
          <ac:spMkLst>
            <pc:docMk/>
            <pc:sldMk cId="2102150215" sldId="263"/>
            <ac:spMk id="8" creationId="{68F2EE88-4065-6BAA-7F42-0C95E17D1477}"/>
          </ac:spMkLst>
        </pc:spChg>
        <pc:cxnChg chg="ord">
          <ac:chgData name="Michelle Natalia Picon Salinas" userId="S::mpicon@flar.net::2587e1e9-9f21-4b7b-b919-8ef356ce05c7" providerId="AD" clId="Web-{C455432C-9EDE-F0AF-0536-0F71F1BFCAE0}" dt="2024-05-10T18:10:40.519" v="27"/>
          <ac:cxnSpMkLst>
            <pc:docMk/>
            <pc:sldMk cId="2102150215" sldId="263"/>
            <ac:cxnSpMk id="11" creationId="{BB870FE0-E06F-0FFC-DB08-032598FA517B}"/>
          </ac:cxnSpMkLst>
        </pc:cxnChg>
      </pc:sldChg>
    </pc:docChg>
  </pc:docChgLst>
  <pc:docChgLst>
    <pc:chgData name="Michelle Natalia Picon Salinas" userId="S::mpicon@flar.net::2587e1e9-9f21-4b7b-b919-8ef356ce05c7" providerId="AD" clId="Web-{DF9ED555-581C-CA61-53BF-E968C0CCB8F4}"/>
    <pc:docChg chg="modSld">
      <pc:chgData name="Michelle Natalia Picon Salinas" userId="S::mpicon@flar.net::2587e1e9-9f21-4b7b-b919-8ef356ce05c7" providerId="AD" clId="Web-{DF9ED555-581C-CA61-53BF-E968C0CCB8F4}" dt="2024-05-22T14:51:12.274" v="54" actId="1076"/>
      <pc:docMkLst>
        <pc:docMk/>
      </pc:docMkLst>
      <pc:sldChg chg="modSp">
        <pc:chgData name="Michelle Natalia Picon Salinas" userId="S::mpicon@flar.net::2587e1e9-9f21-4b7b-b919-8ef356ce05c7" providerId="AD" clId="Web-{DF9ED555-581C-CA61-53BF-E968C0CCB8F4}" dt="2024-05-22T14:31:38.139" v="10" actId="1076"/>
        <pc:sldMkLst>
          <pc:docMk/>
          <pc:sldMk cId="2560095932" sldId="256"/>
        </pc:sldMkLst>
        <pc:spChg chg="mod">
          <ac:chgData name="Michelle Natalia Picon Salinas" userId="S::mpicon@flar.net::2587e1e9-9f21-4b7b-b919-8ef356ce05c7" providerId="AD" clId="Web-{DF9ED555-581C-CA61-53BF-E968C0CCB8F4}" dt="2024-05-22T14:31:38.139" v="9" actId="1076"/>
          <ac:spMkLst>
            <pc:docMk/>
            <pc:sldMk cId="2560095932" sldId="256"/>
            <ac:spMk id="12" creationId="{96C84AC7-4969-8F02-9E74-3F14CFFD11D7}"/>
          </ac:spMkLst>
        </pc:spChg>
        <pc:spChg chg="mod">
          <ac:chgData name="Michelle Natalia Picon Salinas" userId="S::mpicon@flar.net::2587e1e9-9f21-4b7b-b919-8ef356ce05c7" providerId="AD" clId="Web-{DF9ED555-581C-CA61-53BF-E968C0CCB8F4}" dt="2024-05-22T14:31:38.139" v="8" actId="1076"/>
          <ac:spMkLst>
            <pc:docMk/>
            <pc:sldMk cId="2560095932" sldId="256"/>
            <ac:spMk id="13" creationId="{4181DA23-00DF-3053-7623-7E152713C390}"/>
          </ac:spMkLst>
        </pc:spChg>
        <pc:cxnChg chg="mod">
          <ac:chgData name="Michelle Natalia Picon Salinas" userId="S::mpicon@flar.net::2587e1e9-9f21-4b7b-b919-8ef356ce05c7" providerId="AD" clId="Web-{DF9ED555-581C-CA61-53BF-E968C0CCB8F4}" dt="2024-05-22T14:31:38.139" v="10" actId="1076"/>
          <ac:cxnSpMkLst>
            <pc:docMk/>
            <pc:sldMk cId="2560095932" sldId="256"/>
            <ac:cxnSpMk id="14" creationId="{CC4C5C73-B906-6532-A410-AAEEBB0C5E2C}"/>
          </ac:cxnSpMkLst>
        </pc:cxnChg>
      </pc:sldChg>
      <pc:sldChg chg="modSp">
        <pc:chgData name="Michelle Natalia Picon Salinas" userId="S::mpicon@flar.net::2587e1e9-9f21-4b7b-b919-8ef356ce05c7" providerId="AD" clId="Web-{DF9ED555-581C-CA61-53BF-E968C0CCB8F4}" dt="2024-05-22T14:30:48.670" v="0" actId="1076"/>
        <pc:sldMkLst>
          <pc:docMk/>
          <pc:sldMk cId="429381599" sldId="309"/>
        </pc:sldMkLst>
        <pc:spChg chg="mod">
          <ac:chgData name="Michelle Natalia Picon Salinas" userId="S::mpicon@flar.net::2587e1e9-9f21-4b7b-b919-8ef356ce05c7" providerId="AD" clId="Web-{DF9ED555-581C-CA61-53BF-E968C0CCB8F4}" dt="2024-05-22T14:30:48.670" v="0" actId="1076"/>
          <ac:spMkLst>
            <pc:docMk/>
            <pc:sldMk cId="429381599" sldId="309"/>
            <ac:spMk id="2" creationId="{EAD89C11-FA6C-92C8-8A1D-76AEFF600A3E}"/>
          </ac:spMkLst>
        </pc:spChg>
      </pc:sldChg>
      <pc:sldChg chg="addSp modSp">
        <pc:chgData name="Michelle Natalia Picon Salinas" userId="S::mpicon@flar.net::2587e1e9-9f21-4b7b-b919-8ef356ce05c7" providerId="AD" clId="Web-{DF9ED555-581C-CA61-53BF-E968C0CCB8F4}" dt="2024-05-22T14:51:12.274" v="54" actId="1076"/>
        <pc:sldMkLst>
          <pc:docMk/>
          <pc:sldMk cId="897319653" sldId="335"/>
        </pc:sldMkLst>
        <pc:spChg chg="add mod">
          <ac:chgData name="Michelle Natalia Picon Salinas" userId="S::mpicon@flar.net::2587e1e9-9f21-4b7b-b919-8ef356ce05c7" providerId="AD" clId="Web-{DF9ED555-581C-CA61-53BF-E968C0CCB8F4}" dt="2024-05-22T14:51:12.259" v="52" actId="1076"/>
          <ac:spMkLst>
            <pc:docMk/>
            <pc:sldMk cId="897319653" sldId="335"/>
            <ac:spMk id="3" creationId="{5125F35D-B20B-68F9-8F86-47AD8C320238}"/>
          </ac:spMkLst>
        </pc:spChg>
        <pc:spChg chg="add mod">
          <ac:chgData name="Michelle Natalia Picon Salinas" userId="S::mpicon@flar.net::2587e1e9-9f21-4b7b-b919-8ef356ce05c7" providerId="AD" clId="Web-{DF9ED555-581C-CA61-53BF-E968C0CCB8F4}" dt="2024-05-22T14:51:12.259" v="53" actId="1076"/>
          <ac:spMkLst>
            <pc:docMk/>
            <pc:sldMk cId="897319653" sldId="335"/>
            <ac:spMk id="4" creationId="{7052C00C-824C-B981-0EE2-EC4A132982EE}"/>
          </ac:spMkLst>
        </pc:spChg>
        <pc:picChg chg="add mod">
          <ac:chgData name="Michelle Natalia Picon Salinas" userId="S::mpicon@flar.net::2587e1e9-9f21-4b7b-b919-8ef356ce05c7" providerId="AD" clId="Web-{DF9ED555-581C-CA61-53BF-E968C0CCB8F4}" dt="2024-05-22T14:51:12.274" v="54" actId="1076"/>
          <ac:picMkLst>
            <pc:docMk/>
            <pc:sldMk cId="897319653" sldId="335"/>
            <ac:picMk id="5" creationId="{3F95F0B6-0C85-3725-C0BC-F29DEB4E51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BB022-C8BC-4F0B-8DB7-CDD0116A7100}" type="datetimeFigureOut">
              <a:t>10/30/2024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B326B-43D1-4693-8E5A-3948D102E88E}" type="slidenum">
              <a:t>‹#›</a:t>
            </a:fld>
            <a:endParaRPr lang="es-ES"/>
          </a:p>
        </p:txBody>
      </p:sp>
    </p:spTree>
    <p:extLst>
      <p:ext uri="{BB962C8B-B14F-4D97-AF65-F5344CB8AC3E}">
        <p14:creationId xmlns:p14="http://schemas.microsoft.com/office/powerpoint/2010/main" val="17179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1</a:t>
            </a:fld>
            <a:endParaRPr lang="en-US"/>
          </a:p>
        </p:txBody>
      </p:sp>
    </p:spTree>
    <p:extLst>
      <p:ext uri="{BB962C8B-B14F-4D97-AF65-F5344CB8AC3E}">
        <p14:creationId xmlns:p14="http://schemas.microsoft.com/office/powerpoint/2010/main" val="3941087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es la fórmula mágica del PIB, la base de nuestra comprensión de la economía. Pero, ¿qué sucede cuando la inteligencia artificial y la robótica hacen que el crecimiento de la población sea prácticamente infinito? ¿Qué sucede cuando la energía limpia y abundante impulsa la productividad a niveles nunca antes vistos? ¿Qué sucede cuando la deuda se vuelve irrelevante en un mundo de </a:t>
            </a:r>
            <a:r>
              <a:rPr lang="es-ES" dirty="0" err="1"/>
              <a:t>abundancia?Les</a:t>
            </a:r>
            <a:r>
              <a:rPr lang="es-ES" dirty="0"/>
              <a:t> propongo que en la Singularidad Económica, esta fórmula podría perder su poder predictivo. El PIB, tal como lo conocemos, podría dejar de ser una medida relevante. Nuestra definición misma de economía podría transformarse </a:t>
            </a:r>
            <a:r>
              <a:rPr lang="es-ES" dirty="0" err="1"/>
              <a:t>radicalmente.Podríamos</a:t>
            </a:r>
            <a:r>
              <a:rPr lang="es-ES" dirty="0"/>
              <a:t> ver un crecimiento del PIB que se duplica cada año, cada mes, ¡incluso cada semana! El dinero podría perder su valor en un mundo donde la escasez es cosa del pasado. Los modelos económicos tradicionales podrían quedar </a:t>
            </a:r>
            <a:r>
              <a:rPr lang="es-ES" dirty="0" err="1"/>
              <a:t>obsoletos.El</a:t>
            </a:r>
            <a:r>
              <a:rPr lang="es-ES" dirty="0"/>
              <a:t> Desafío y la </a:t>
            </a:r>
            <a:r>
              <a:rPr lang="es-ES" dirty="0" err="1"/>
              <a:t>OportunidadEste</a:t>
            </a:r>
            <a:r>
              <a:rPr lang="es-ES" dirty="0"/>
              <a:t> futuro incierto puede parecer desalentador, pero también es emocionante. Nos presenta la oportunidad de </a:t>
            </a:r>
            <a:r>
              <a:rPr lang="es-ES" dirty="0" err="1"/>
              <a:t>reimaginar</a:t>
            </a:r>
            <a:r>
              <a:rPr lang="es-ES" dirty="0"/>
              <a:t> nuestra economía, de crear un sistema que funcione para todos, no solo para unos pocos. Un sistema donde la abundancia sea compartida y donde el trabajo humano se centre en la creatividad, la innovación y el bienestar.[Imagen: Un grupo diverso de personas colaborando en proyectos creativos, con robots y tecnología de IA trabajando en segundo plano]Para llegar allí, debemos comenzar a hacer las preguntas difíciles ahora. ¿Cómo mediremos el valor en una economía </a:t>
            </a:r>
            <a:r>
              <a:rPr lang="es-ES" dirty="0" err="1"/>
              <a:t>post-escasez</a:t>
            </a:r>
            <a:r>
              <a:rPr lang="es-ES" dirty="0"/>
              <a:t>? ¿Cómo garantizaremos una distribución equitativa de la riqueza? ¿Cómo prepararemos a las futuras generaciones para un mundo laboral en constante cambio?</a:t>
            </a:r>
            <a:endParaRPr lang="es-CO" dirty="0"/>
          </a:p>
        </p:txBody>
      </p:sp>
      <p:sp>
        <p:nvSpPr>
          <p:cNvPr id="4" name="Marcador de número de diapositiva 3"/>
          <p:cNvSpPr>
            <a:spLocks noGrp="1"/>
          </p:cNvSpPr>
          <p:nvPr>
            <p:ph type="sldNum" sz="quarter" idx="5"/>
          </p:nvPr>
        </p:nvSpPr>
        <p:spPr/>
        <p:txBody>
          <a:bodyPr/>
          <a:lstStyle/>
          <a:p>
            <a:fld id="{CB0B326B-43D1-4693-8E5A-3948D102E88E}" type="slidenum">
              <a:rPr lang="es-CO" smtClean="0"/>
              <a:t>21</a:t>
            </a:fld>
            <a:endParaRPr lang="es-CO"/>
          </a:p>
        </p:txBody>
      </p:sp>
    </p:spTree>
    <p:extLst>
      <p:ext uri="{BB962C8B-B14F-4D97-AF65-F5344CB8AC3E}">
        <p14:creationId xmlns:p14="http://schemas.microsoft.com/office/powerpoint/2010/main" val="1714049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29</a:t>
            </a:fld>
            <a:endParaRPr lang="en-US"/>
          </a:p>
        </p:txBody>
      </p:sp>
    </p:spTree>
    <p:extLst>
      <p:ext uri="{BB962C8B-B14F-4D97-AF65-F5344CB8AC3E}">
        <p14:creationId xmlns:p14="http://schemas.microsoft.com/office/powerpoint/2010/main" val="176440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pensemos en la singularidad no es un evento futuro, sino un proceso que ya está en marcha y que se acelerará aún más en los próximos años. En 2023, fuimos testigos de cómo la inteligencia artificial irrumpió en nuestras vidas con una fuerza inusitada. Modelos de lenguaje como </a:t>
            </a:r>
            <a:r>
              <a:rPr lang="es-ES" dirty="0" err="1"/>
              <a:t>ChatGPT</a:t>
            </a:r>
            <a:r>
              <a:rPr lang="es-ES" dirty="0"/>
              <a:t> demostraron capacidades asombrosas, generando textos coherentes y creativos, traduciendo idiomas en tiempo real, e incluso creando arte y </a:t>
            </a:r>
            <a:r>
              <a:rPr lang="es-ES" dirty="0" err="1"/>
              <a:t>música.Este</a:t>
            </a:r>
            <a:r>
              <a:rPr lang="es-ES" dirty="0"/>
              <a:t> avance vertiginoso nos lleva a reflexionar sobre la ley de Moore, que predijo la duplicación de la capacidad de procesamiento de los chips cada dos años. Sam Altman, CEO de </a:t>
            </a:r>
            <a:r>
              <a:rPr lang="es-ES" dirty="0" err="1"/>
              <a:t>OpenAI</a:t>
            </a:r>
            <a:r>
              <a:rPr lang="es-ES" dirty="0"/>
              <a:t>, propone una nueva versión de esta ley: "La cantidad de inteligencia en el universo se duplica cada 18 meses".</a:t>
            </a:r>
          </a:p>
          <a:p>
            <a:endParaRPr lang="es-ES" dirty="0"/>
          </a:p>
          <a:p>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30</a:t>
            </a:fld>
            <a:endParaRPr lang="en-US"/>
          </a:p>
        </p:txBody>
      </p:sp>
    </p:spTree>
    <p:extLst>
      <p:ext uri="{BB962C8B-B14F-4D97-AF65-F5344CB8AC3E}">
        <p14:creationId xmlns:p14="http://schemas.microsoft.com/office/powerpoint/2010/main" val="183214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dirty="0">
                <a:solidFill>
                  <a:srgbClr val="D1D5DB"/>
                </a:solidFill>
                <a:effectLst/>
                <a:latin typeface="Söhne"/>
              </a:rPr>
              <a:t>Dos Juegos de Tenis</a:t>
            </a:r>
            <a:r>
              <a:rPr lang="es-ES" b="0" i="0" dirty="0">
                <a:solidFill>
                  <a:srgbClr val="D1D5DB"/>
                </a:solidFill>
                <a:effectLst/>
                <a:latin typeface="Söhne"/>
              </a:rPr>
              <a:t>: Diferencia entre tenis profesional y amateur.</a:t>
            </a:r>
          </a:p>
          <a:p>
            <a:pPr algn="l">
              <a:buFont typeface="Arial" panose="020B0604020202020204" pitchFamily="34" charset="0"/>
              <a:buChar char="•"/>
            </a:pPr>
            <a:r>
              <a:rPr lang="es-ES" b="1" i="0" dirty="0">
                <a:solidFill>
                  <a:srgbClr val="D1D5DB"/>
                </a:solidFill>
                <a:effectLst/>
                <a:latin typeface="Söhne"/>
              </a:rPr>
              <a:t>Profesionales vs. Amateurs</a:t>
            </a:r>
            <a:r>
              <a:rPr lang="es-ES" b="0" i="0" dirty="0">
                <a:solidFill>
                  <a:srgbClr val="D1D5DB"/>
                </a:solidFill>
                <a:effectLst/>
                <a:latin typeface="Söhne"/>
              </a:rPr>
              <a:t>: Profesionales ganan puntos, amateurs pierden puntos.</a:t>
            </a:r>
          </a:p>
          <a:p>
            <a:pPr algn="l">
              <a:buFont typeface="Arial" panose="020B0604020202020204" pitchFamily="34" charset="0"/>
              <a:buChar char="•"/>
            </a:pPr>
            <a:r>
              <a:rPr lang="es-ES" b="1" i="0" dirty="0">
                <a:solidFill>
                  <a:srgbClr val="D1D5DB"/>
                </a:solidFill>
                <a:effectLst/>
                <a:latin typeface="Söhne"/>
              </a:rPr>
              <a:t>Acciones del Ganador</a:t>
            </a:r>
            <a:r>
              <a:rPr lang="es-ES" b="0" i="0" dirty="0">
                <a:solidFill>
                  <a:srgbClr val="D1D5DB"/>
                </a:solidFill>
                <a:effectLst/>
                <a:latin typeface="Söhne"/>
              </a:rPr>
              <a:t>: En tenis profesional, el ganador determina el resultado con precisión y habilidad.</a:t>
            </a:r>
          </a:p>
          <a:p>
            <a:pPr algn="l">
              <a:buFont typeface="Arial" panose="020B0604020202020204" pitchFamily="34" charset="0"/>
              <a:buChar char="•"/>
            </a:pPr>
            <a:r>
              <a:rPr lang="es-ES" b="1" i="0" dirty="0">
                <a:solidFill>
                  <a:srgbClr val="D1D5DB"/>
                </a:solidFill>
                <a:effectLst/>
                <a:latin typeface="Söhne"/>
              </a:rPr>
              <a:t>Errores de Amateurs</a:t>
            </a:r>
            <a:r>
              <a:rPr lang="es-ES" b="0" i="0" dirty="0">
                <a:solidFill>
                  <a:srgbClr val="D1D5DB"/>
                </a:solidFill>
                <a:effectLst/>
                <a:latin typeface="Söhne"/>
              </a:rPr>
              <a:t>: En tenis amateur, los errores son comunes y suelen decidir el juego.</a:t>
            </a:r>
          </a:p>
          <a:p>
            <a:pPr algn="l">
              <a:buFont typeface="Arial" panose="020B0604020202020204" pitchFamily="34" charset="0"/>
              <a:buChar char="•"/>
            </a:pPr>
            <a:r>
              <a:rPr lang="es-ES" b="1" i="0" dirty="0">
                <a:solidFill>
                  <a:srgbClr val="D1D5DB"/>
                </a:solidFill>
                <a:effectLst/>
                <a:latin typeface="Söhne"/>
              </a:rPr>
              <a:t>Estrategia para Amateurs</a:t>
            </a:r>
            <a:r>
              <a:rPr lang="es-ES" b="0" i="0" dirty="0">
                <a:solidFill>
                  <a:srgbClr val="D1D5DB"/>
                </a:solidFill>
                <a:effectLst/>
                <a:latin typeface="Söhne"/>
              </a:rPr>
              <a:t>: En lugar de buscar golpes espectaculares, enfocarse en devolver la pelota y permitir errores del oponente.</a:t>
            </a:r>
          </a:p>
          <a:p>
            <a:pPr algn="l">
              <a:buFont typeface="Arial" panose="020B0604020202020204" pitchFamily="34" charset="0"/>
              <a:buChar char="•"/>
            </a:pPr>
            <a:r>
              <a:rPr lang="es-ES" b="1" i="0" dirty="0">
                <a:solidFill>
                  <a:srgbClr val="D1D5DB"/>
                </a:solidFill>
                <a:effectLst/>
                <a:latin typeface="Söhne"/>
              </a:rPr>
              <a:t>Aplicación a la Inversión</a:t>
            </a:r>
            <a:r>
              <a:rPr lang="es-ES" b="0" i="0" dirty="0">
                <a:solidFill>
                  <a:srgbClr val="D1D5DB"/>
                </a:solidFill>
                <a:effectLst/>
                <a:latin typeface="Söhne"/>
              </a:rPr>
              <a:t>: En inversión, como en tenis amateur, evitar errores es clave para el éxito.</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32</a:t>
            </a:fld>
            <a:endParaRPr lang="es-CO"/>
          </a:p>
        </p:txBody>
      </p:sp>
    </p:spTree>
    <p:extLst>
      <p:ext uri="{BB962C8B-B14F-4D97-AF65-F5344CB8AC3E}">
        <p14:creationId xmlns:p14="http://schemas.microsoft.com/office/powerpoint/2010/main" val="89815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476595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09183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184743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816700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valiosa fuente </a:t>
            </a:r>
            <a:r>
              <a:rPr lang="es-ES"/>
              <a:t>de clasificación de están tendencias </a:t>
            </a:r>
            <a:r>
              <a:rPr lang="es-ES" dirty="0"/>
              <a:t>es el informe de Bloomberg News el cual recopila más de 650 pronósticos (</a:t>
            </a:r>
            <a:r>
              <a:rPr lang="es-ES" dirty="0" err="1"/>
              <a:t>outlooks</a:t>
            </a:r>
            <a:r>
              <a:rPr lang="es-ES" dirty="0"/>
              <a:t> perspectivas) de bancos, asesores y gestores de activos, analiza las expectativas de Wall </a:t>
            </a:r>
            <a:r>
              <a:rPr lang="es-ES"/>
              <a:t>Street para 2024</a:t>
            </a:r>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37</a:t>
            </a:fld>
            <a:endParaRPr lang="en-US"/>
          </a:p>
        </p:txBody>
      </p:sp>
    </p:spTree>
    <p:extLst>
      <p:ext uri="{BB962C8B-B14F-4D97-AF65-F5344CB8AC3E}">
        <p14:creationId xmlns:p14="http://schemas.microsoft.com/office/powerpoint/2010/main" val="151374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observamos el 2023, vemos un año en el que las predicciones de Wall Street fallaron estrepitosamente. Esperaban una caída en las acciones y un repunte en los bonos. En cambio, fuimos testigos de un auge en las acciones impulsado por la inteligencia artificial y una caída en los bonos. ¡El 2023 será recordado como el año de la recesión que nunca llegó!</a:t>
            </a:r>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38</a:t>
            </a:fld>
            <a:endParaRPr lang="en-US"/>
          </a:p>
        </p:txBody>
      </p:sp>
    </p:spTree>
    <p:extLst>
      <p:ext uri="{BB962C8B-B14F-4D97-AF65-F5344CB8AC3E}">
        <p14:creationId xmlns:p14="http://schemas.microsoft.com/office/powerpoint/2010/main" val="339780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D385-8C20-189A-C8D6-6E9C18CB2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47724-9A32-887D-BD43-B572E12F8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A5097-8FBE-5A48-54ED-DE78A0C5EA1F}"/>
              </a:ext>
            </a:extLst>
          </p:cNvPr>
          <p:cNvSpPr>
            <a:spLocks noGrp="1"/>
          </p:cNvSpPr>
          <p:nvPr>
            <p:ph type="body" idx="1"/>
          </p:nvPr>
        </p:nvSpPr>
        <p:spPr/>
        <p:txBody>
          <a:bodyPr/>
          <a:lstStyle/>
          <a:p>
            <a:r>
              <a:rPr lang="es-ES" dirty="0"/>
              <a:t>Pero antes, ¿de dónde venimos?</a:t>
            </a:r>
          </a:p>
          <a:p>
            <a:r>
              <a:rPr lang="es-ES" dirty="0"/>
              <a:t>Como inversores macro, analizamos las perspectivas económicas a través de tres lentes: tendencias seculares, cíclicas y tácticas. </a:t>
            </a:r>
          </a:p>
          <a:p>
            <a:endParaRPr lang="es-CO" dirty="0"/>
          </a:p>
        </p:txBody>
      </p:sp>
      <p:sp>
        <p:nvSpPr>
          <p:cNvPr id="4" name="Slide Number Placeholder 3">
            <a:extLst>
              <a:ext uri="{FF2B5EF4-FFF2-40B4-BE49-F238E27FC236}">
                <a16:creationId xmlns:a16="http://schemas.microsoft.com/office/drawing/2014/main" id="{AA9B5AE2-F93D-C98F-91CB-D61961093756}"/>
              </a:ext>
            </a:extLst>
          </p:cNvPr>
          <p:cNvSpPr>
            <a:spLocks noGrp="1"/>
          </p:cNvSpPr>
          <p:nvPr>
            <p:ph type="sldNum" sz="quarter" idx="5"/>
          </p:nvPr>
        </p:nvSpPr>
        <p:spPr/>
        <p:txBody>
          <a:bodyPr/>
          <a:lstStyle/>
          <a:p>
            <a:fld id="{8D7C23E9-CE41-4ED0-9CF6-A642F87AE259}" type="slidenum">
              <a:rPr lang="es-CO" smtClean="0"/>
              <a:t>6</a:t>
            </a:fld>
            <a:endParaRPr lang="es-CO"/>
          </a:p>
        </p:txBody>
      </p:sp>
    </p:spTree>
    <p:extLst>
      <p:ext uri="{BB962C8B-B14F-4D97-AF65-F5344CB8AC3E}">
        <p14:creationId xmlns:p14="http://schemas.microsoft.com/office/powerpoint/2010/main" val="414655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consenso para 2024 es cauteloso, destacando que la mayoría de los principales bancos y gestores de activos prevén un escenario moderado con una desaceleración económica y una política monetaria más flexible hacia finales de año. El consenso es cauto debido a la incertidumbre económica y política, particularmente en torno a las elecciones... ¡en 64 países este año! (donde el único resultado electoral que era 100% predecible era el de Rusia).</a:t>
            </a:r>
          </a:p>
          <a:p>
            <a:r>
              <a:rPr lang="es-ES" dirty="0"/>
              <a:t>Pero, ¿y si les dijera que estas predicciones podrían estar perdiendo el punto clave? ¿Y si les dijera que hay una fuerza mucho más grande en juego, una tendencia secular que eclipsa todas las demás?</a:t>
            </a:r>
          </a:p>
          <a:p>
            <a:r>
              <a:rPr lang="es-ES" dirty="0"/>
              <a:t>Hoy, quiero hablarles sobre esta fuerza, una que tiene el potencial de redefinir la economía tal como la conocemos. </a:t>
            </a:r>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39</a:t>
            </a:fld>
            <a:endParaRPr lang="en-US"/>
          </a:p>
        </p:txBody>
      </p:sp>
    </p:spTree>
    <p:extLst>
      <p:ext uri="{BB962C8B-B14F-4D97-AF65-F5344CB8AC3E}">
        <p14:creationId xmlns:p14="http://schemas.microsoft.com/office/powerpoint/2010/main" val="323491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5502-1D38-C513-6466-29723A270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8EF31-12C1-FD63-24F3-A1CFBF94D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B89B9-AC01-CCDB-0B06-977222E4F42F}"/>
              </a:ext>
            </a:extLst>
          </p:cNvPr>
          <p:cNvSpPr>
            <a:spLocks noGrp="1"/>
          </p:cNvSpPr>
          <p:nvPr>
            <p:ph type="body" idx="1"/>
          </p:nvPr>
        </p:nvSpPr>
        <p:spPr/>
        <p:txBody>
          <a:bodyPr/>
          <a:lstStyle/>
          <a:p>
            <a:r>
              <a:rPr lang="es-ES" dirty="0"/>
              <a:t>Las tendencias seculares son fuerzas poderosas que moldean la economía durante años o incluso décadas. Los ciclos económicos y crediticios, por otro lado, son como las mareas, subiendo y bajando en plazos más cortos. Y los movimientos tácticos son los ajustes rápidos que hacemos en respuesta a las condiciones cambiantes del mercado.</a:t>
            </a:r>
            <a:endParaRPr lang="es-CO" dirty="0"/>
          </a:p>
        </p:txBody>
      </p:sp>
      <p:sp>
        <p:nvSpPr>
          <p:cNvPr id="4" name="Slide Number Placeholder 3">
            <a:extLst>
              <a:ext uri="{FF2B5EF4-FFF2-40B4-BE49-F238E27FC236}">
                <a16:creationId xmlns:a16="http://schemas.microsoft.com/office/drawing/2014/main" id="{3521AA86-D20C-DB22-650E-9B53E1DBBF30}"/>
              </a:ext>
            </a:extLst>
          </p:cNvPr>
          <p:cNvSpPr>
            <a:spLocks noGrp="1"/>
          </p:cNvSpPr>
          <p:nvPr>
            <p:ph type="sldNum" sz="quarter" idx="5"/>
          </p:nvPr>
        </p:nvSpPr>
        <p:spPr/>
        <p:txBody>
          <a:bodyPr/>
          <a:lstStyle/>
          <a:p>
            <a:fld id="{8D7C23E9-CE41-4ED0-9CF6-A642F87AE259}" type="slidenum">
              <a:rPr lang="es-CO" smtClean="0"/>
              <a:t>7</a:t>
            </a:fld>
            <a:endParaRPr lang="es-CO"/>
          </a:p>
        </p:txBody>
      </p:sp>
    </p:spTree>
    <p:extLst>
      <p:ext uri="{BB962C8B-B14F-4D97-AF65-F5344CB8AC3E}">
        <p14:creationId xmlns:p14="http://schemas.microsoft.com/office/powerpoint/2010/main" val="1288741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F92EA-DCDA-028F-F0D7-D323CE389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14D73-1927-503A-3795-0D40EB296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F26EF-1552-1471-9204-ED552DD5C420}"/>
              </a:ext>
            </a:extLst>
          </p:cNvPr>
          <p:cNvSpPr>
            <a:spLocks noGrp="1"/>
          </p:cNvSpPr>
          <p:nvPr>
            <p:ph type="body" idx="1"/>
          </p:nvPr>
        </p:nvSpPr>
        <p:spPr/>
        <p:txBody>
          <a:bodyPr/>
          <a:lstStyle/>
          <a:p>
            <a:r>
              <a:rPr lang="es-ES" dirty="0"/>
              <a:t>Cuando China se unió a la Organización Mundial del Comercio (OMC) en 2001, imagina esto como si de repente añadiéramos cientos de millones de personas más a la población mundial en edad de trabajar. Fue un cambio de régimen económico masivo."</a:t>
            </a:r>
          </a:p>
          <a:p>
            <a:endParaRPr lang="es-ES" dirty="0"/>
          </a:p>
          <a:p>
            <a:r>
              <a:rPr lang="es-ES" dirty="0"/>
              <a:t>"Este período también vio un aumento significativo en los precios de las materias primas debido a la fuerte demanda global y la debilidad del dólar estadounidense. Sin embargo, aquí está el giro interesante."</a:t>
            </a:r>
          </a:p>
          <a:p>
            <a:endParaRPr lang="es-ES" dirty="0"/>
          </a:p>
          <a:p>
            <a:r>
              <a:rPr lang="es-ES" dirty="0"/>
              <a:t>"A pesar del aumento de los costos de producción, la combinación de la globalización y la tecnología hizo que estos precios más altos de insumos no siempre se tradujeran en precios más altos para los consumidores."</a:t>
            </a:r>
          </a:p>
          <a:p>
            <a:endParaRPr lang="es-ES" dirty="0"/>
          </a:p>
          <a:p>
            <a:r>
              <a:rPr lang="es-ES" dirty="0"/>
              <a:t>"Esta historia ilustra cómo los cambios en la economía global pueden tener un impacto dramático en los precios de las materias primas y en la cadena de suministro, pero también cómo la eficiencia y la competencia global pueden amortiguar el impacto en los bolsillos de los consumidores."</a:t>
            </a:r>
            <a:endParaRPr lang="en-US" dirty="0"/>
          </a:p>
          <a:p>
            <a:endParaRPr lang="es-CO" dirty="0"/>
          </a:p>
        </p:txBody>
      </p:sp>
      <p:sp>
        <p:nvSpPr>
          <p:cNvPr id="4" name="Slide Number Placeholder 3">
            <a:extLst>
              <a:ext uri="{FF2B5EF4-FFF2-40B4-BE49-F238E27FC236}">
                <a16:creationId xmlns:a16="http://schemas.microsoft.com/office/drawing/2014/main" id="{AE10CDF8-DF50-2EEF-4E4A-79D1261D4F8E}"/>
              </a:ext>
            </a:extLst>
          </p:cNvPr>
          <p:cNvSpPr>
            <a:spLocks noGrp="1"/>
          </p:cNvSpPr>
          <p:nvPr>
            <p:ph type="sldNum" sz="quarter" idx="5"/>
          </p:nvPr>
        </p:nvSpPr>
        <p:spPr/>
        <p:txBody>
          <a:bodyPr/>
          <a:lstStyle/>
          <a:p>
            <a:fld id="{8D7C23E9-CE41-4ED0-9CF6-A642F87AE259}" type="slidenum">
              <a:rPr lang="es-CO" smtClean="0"/>
              <a:t>8</a:t>
            </a:fld>
            <a:endParaRPr lang="es-CO"/>
          </a:p>
        </p:txBody>
      </p:sp>
    </p:spTree>
    <p:extLst>
      <p:ext uri="{BB962C8B-B14F-4D97-AF65-F5344CB8AC3E}">
        <p14:creationId xmlns:p14="http://schemas.microsoft.com/office/powerpoint/2010/main" val="404659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singularidad, en el ámbito de la física, es un concepto fascinante y misterioso. Imaginen un punto en el espacio-tiempo donde la gravedad es tan intensa que las leyes de la física, tal como las conocemos, se desmoronan. Un punto de densidad infinita, donde el tiempo y el espacio se curvan hasta el infinito. Este fenómeno cósmico es lo que llamamos una singularidad. El brillante matemático John </a:t>
            </a:r>
            <a:r>
              <a:rPr lang="es-ES" dirty="0" err="1"/>
              <a:t>von</a:t>
            </a:r>
            <a:r>
              <a:rPr lang="es-ES" dirty="0"/>
              <a:t> Neumann fue el primero en aplicar este concepto a la evolución de la humanidad. Él vislumbró una "singularidad en los asuntos humanos,"</a:t>
            </a:r>
            <a:endParaRPr lang="en-US" dirty="0"/>
          </a:p>
        </p:txBody>
      </p:sp>
      <p:sp>
        <p:nvSpPr>
          <p:cNvPr id="4" name="Slide Number Placeholder 3"/>
          <p:cNvSpPr>
            <a:spLocks noGrp="1"/>
          </p:cNvSpPr>
          <p:nvPr>
            <p:ph type="sldNum" sz="quarter" idx="5"/>
          </p:nvPr>
        </p:nvSpPr>
        <p:spPr/>
        <p:txBody>
          <a:bodyPr/>
          <a:lstStyle/>
          <a:p>
            <a:fld id="{CB0B326B-43D1-4693-8E5A-3948D102E88E}" type="slidenum">
              <a:rPr lang="en-US" smtClean="0"/>
              <a:t>16</a:t>
            </a:fld>
            <a:endParaRPr lang="en-US"/>
          </a:p>
        </p:txBody>
      </p:sp>
    </p:spTree>
    <p:extLst>
      <p:ext uri="{BB962C8B-B14F-4D97-AF65-F5344CB8AC3E}">
        <p14:creationId xmlns:p14="http://schemas.microsoft.com/office/powerpoint/2010/main" val="453081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gráfica ilustra la esencia de la Singularidad Tecnológica. Muestra cómo el progreso tecnológico, que durante milenios avanzó a paso lento, experimentó una aceleración vertiginosa a partir de la Revolución Industrial alrededor de 1800. Este crecimiento exponencial, impulsado por avances en energía, computación y ahora inteligencia artificial, nos ha llevado a un punto de inflexión en la historia </a:t>
            </a:r>
            <a:r>
              <a:rPr lang="es-ES" dirty="0" err="1"/>
              <a:t>humana.El</a:t>
            </a:r>
            <a:r>
              <a:rPr lang="es-ES" dirty="0"/>
              <a:t> futurista Ray </a:t>
            </a:r>
            <a:r>
              <a:rPr lang="es-ES" dirty="0" err="1"/>
              <a:t>Kurzweil</a:t>
            </a:r>
            <a:r>
              <a:rPr lang="es-ES" dirty="0"/>
              <a:t> predijo que esta curva exponencial alcanzaría su punto máximo en 2045, momento en el que, según él, la inteligencia artificial superaría a la inteligencia humana, dando lugar a una nueva era </a:t>
            </a:r>
            <a:r>
              <a:rPr lang="es-ES" dirty="0" err="1"/>
              <a:t>post-humana</a:t>
            </a:r>
            <a:r>
              <a:rPr lang="es-ES" dirty="0"/>
              <a:t>.</a:t>
            </a:r>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17</a:t>
            </a:fld>
            <a:endParaRPr lang="es-CO"/>
          </a:p>
        </p:txBody>
      </p:sp>
    </p:spTree>
    <p:extLst>
      <p:ext uri="{BB962C8B-B14F-4D97-AF65-F5344CB8AC3E}">
        <p14:creationId xmlns:p14="http://schemas.microsoft.com/office/powerpoint/2010/main" val="287898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significa que la inteligencia artificial no solo está mejorando, sino que lo está haciendo a un ritmo exponencial. Y aquí es donde la Singularidad Económica entra en escena. Si la inteligencia artificial se convierte en una fuerza laboral de conocimiento infinito, capaz de generar bienes y servicios a un costo casi nulo, ¿qué implicaciones tendrá esto para nuestra economía?</a:t>
            </a:r>
          </a:p>
          <a:p>
            <a:r>
              <a:rPr lang="es-ES" dirty="0"/>
              <a:t>Les propongo que la Singularidad Económica, ese punto de inflexión donde la abundancia reemplaza a la escasez, no está a décadas de distancia. Podríamos estar a las puertas de esta nueva era tan pronto como en 2030. La inteligencia artificial está acelerando el cambio, comprimiendo décadas de progreso en unos pocos años. Estamos al borde de una revolución económica sin precedentes, y debemos estar preparados para abrazarla y adaptarnos a ella.</a:t>
            </a:r>
          </a:p>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18</a:t>
            </a:fld>
            <a:endParaRPr lang="es-CO"/>
          </a:p>
        </p:txBody>
      </p:sp>
    </p:spTree>
    <p:extLst>
      <p:ext uri="{BB962C8B-B14F-4D97-AF65-F5344CB8AC3E}">
        <p14:creationId xmlns:p14="http://schemas.microsoft.com/office/powerpoint/2010/main" val="108286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D7C23E9-CE41-4ED0-9CF6-A642F87AE259}" type="slidenum">
              <a:rPr lang="es-CO" smtClean="0"/>
              <a:t>19</a:t>
            </a:fld>
            <a:endParaRPr lang="es-CO"/>
          </a:p>
        </p:txBody>
      </p:sp>
    </p:spTree>
    <p:extLst>
      <p:ext uri="{BB962C8B-B14F-4D97-AF65-F5344CB8AC3E}">
        <p14:creationId xmlns:p14="http://schemas.microsoft.com/office/powerpoint/2010/main" val="7936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B0B326B-43D1-4693-8E5A-3948D102E88E}" type="slidenum">
              <a:rPr lang="es-CO" smtClean="0"/>
              <a:t>20</a:t>
            </a:fld>
            <a:endParaRPr lang="es-CO"/>
          </a:p>
        </p:txBody>
      </p:sp>
    </p:spTree>
    <p:extLst>
      <p:ext uri="{BB962C8B-B14F-4D97-AF65-F5344CB8AC3E}">
        <p14:creationId xmlns:p14="http://schemas.microsoft.com/office/powerpoint/2010/main" val="160136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233411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2397-734D-572F-2829-CE00E5C62665}"/>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0F56B81-6792-00EA-5E38-7B8B740BD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9C459EA0-F4C8-8DF8-9652-19B697A20DE9}"/>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67F75566-086A-50AB-9B51-05C21C6CA9B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DB6AA5E-BD28-133D-06E4-8621C01721FF}"/>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272272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13738-1A67-A550-1886-FA8B691A20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EDE2C351-1BBE-D889-BD50-A931A47AB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BACD0F62-FCE4-7403-017B-9622D3FE9A8A}"/>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BE54534A-FAC0-92B9-E9FB-1CE5D811D269}"/>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8525697-2597-E3BA-88E1-2848FFD0326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00449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1_Custom Layout">
    <p:spTree>
      <p:nvGrpSpPr>
        <p:cNvPr id="1" name=""/>
        <p:cNvGrpSpPr/>
        <p:nvPr/>
      </p:nvGrpSpPr>
      <p:grpSpPr>
        <a:xfrm>
          <a:off x="0" y="0"/>
          <a:ext cx="0" cy="0"/>
          <a:chOff x="0" y="0"/>
          <a:chExt cx="0" cy="0"/>
        </a:xfrm>
      </p:grpSpPr>
      <p:sp>
        <p:nvSpPr>
          <p:cNvPr id="182"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89758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9768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2348-C951-F6B3-C49E-3B1E5AD52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F3D9C39C-9300-0BBA-BDCE-5B9B9C1A6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33D07-E381-BEEB-3DEA-53B911FD533F}"/>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9192440D-CE29-11EB-1DB0-553FA4FD059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A6F8249F-FD3F-1F9E-3AB7-8B91028E02B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1364842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398E-623D-F4CD-8A3D-AA1EF5227EF4}"/>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8537C671-FFD5-83C1-C182-3CFB1C2AB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6B0401B0-1005-7515-10B0-DD5A569C0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22DB5AE3-CC8D-E980-E402-FA1F1DE10D84}"/>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6" name="Footer Placeholder 5">
            <a:extLst>
              <a:ext uri="{FF2B5EF4-FFF2-40B4-BE49-F238E27FC236}">
                <a16:creationId xmlns:a16="http://schemas.microsoft.com/office/drawing/2014/main" id="{EA7B6133-2D1D-E790-4DDE-7395DFC86762}"/>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C9BF1898-6810-39C6-47F1-6755DC9F13FE}"/>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765033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F60D-FE8E-B604-321D-814F3C43B427}"/>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CA556C2D-1AC2-529C-5AED-15921C670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E7130-CA20-6B3B-C022-E7A9721052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7A9147EC-7C64-2805-52B8-CA48B4DF1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48C54-CC43-2E7F-1BE5-70544BEA8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A9D7755-6602-4D22-4BFF-BCADE4D58C6F}"/>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8" name="Footer Placeholder 7">
            <a:extLst>
              <a:ext uri="{FF2B5EF4-FFF2-40B4-BE49-F238E27FC236}">
                <a16:creationId xmlns:a16="http://schemas.microsoft.com/office/drawing/2014/main" id="{1518E2E4-039A-513A-86B2-40F5E76BFE05}"/>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A441B077-B6F8-B912-6BF1-3EB0FDE73DE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59187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A050-A36E-4B32-C611-E8DE52F3333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5A999DEA-B129-034E-F285-429F9B3ADF24}"/>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4" name="Footer Placeholder 3">
            <a:extLst>
              <a:ext uri="{FF2B5EF4-FFF2-40B4-BE49-F238E27FC236}">
                <a16:creationId xmlns:a16="http://schemas.microsoft.com/office/drawing/2014/main" id="{B4C924C2-869A-B1D3-8151-0896C9ED5342}"/>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5796EFAE-BA01-6377-22DB-9789557CFB46}"/>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77253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969895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0D-E458-EB1B-10FD-C79F5483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5B95F28-5453-7FEA-77FA-2E7CDD73E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DFF32097-1981-5181-DAFF-61518766D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455C-9FB8-76B1-6077-3DF346176A09}"/>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6" name="Footer Placeholder 5">
            <a:extLst>
              <a:ext uri="{FF2B5EF4-FFF2-40B4-BE49-F238E27FC236}">
                <a16:creationId xmlns:a16="http://schemas.microsoft.com/office/drawing/2014/main" id="{B0EE413E-B06C-261C-30C8-3B3E15D4615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DCC0603B-F013-BCF4-47C1-5F2CEB57B95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340565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2B2-1658-305C-3776-37E4B7C68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CF6C3365-1D1F-8BA5-410F-7B87E7BF5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0B8D1B46-7761-95EB-4702-54B631D34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279F4-C46B-66D0-404C-C73FF63A13A8}"/>
              </a:ext>
            </a:extLst>
          </p:cNvPr>
          <p:cNvSpPr>
            <a:spLocks noGrp="1"/>
          </p:cNvSpPr>
          <p:nvPr>
            <p:ph type="dt" sz="half" idx="10"/>
          </p:nvPr>
        </p:nvSpPr>
        <p:spPr/>
        <p:txBody>
          <a:bodyPr/>
          <a:lstStyle/>
          <a:p>
            <a:fld id="{6704429C-9FEC-4C8E-8600-01BE53474285}" type="datetimeFigureOut">
              <a:rPr lang="es-CO" smtClean="0"/>
              <a:t>30/10/2024</a:t>
            </a:fld>
            <a:endParaRPr lang="es-CO"/>
          </a:p>
        </p:txBody>
      </p:sp>
      <p:sp>
        <p:nvSpPr>
          <p:cNvPr id="6" name="Footer Placeholder 5">
            <a:extLst>
              <a:ext uri="{FF2B5EF4-FFF2-40B4-BE49-F238E27FC236}">
                <a16:creationId xmlns:a16="http://schemas.microsoft.com/office/drawing/2014/main" id="{B7E68FF5-05F1-E8E2-FE2B-FA3835F646A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15DECE66-6E0A-13DA-5941-59DF23E15E0A}"/>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302494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17AC9-1D5D-0623-5A1A-FD0D22D1B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7F2B14B8-356F-45D6-DFAA-298C7FEF3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C7FBDBD0-6667-005E-0A1D-75514A3C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4429C-9FEC-4C8E-8600-01BE53474285}" type="datetimeFigureOut">
              <a:rPr lang="es-CO" smtClean="0"/>
              <a:t>30/10/2024</a:t>
            </a:fld>
            <a:endParaRPr lang="es-CO"/>
          </a:p>
        </p:txBody>
      </p:sp>
      <p:sp>
        <p:nvSpPr>
          <p:cNvPr id="5" name="Footer Placeholder 4">
            <a:extLst>
              <a:ext uri="{FF2B5EF4-FFF2-40B4-BE49-F238E27FC236}">
                <a16:creationId xmlns:a16="http://schemas.microsoft.com/office/drawing/2014/main" id="{991DD5A9-3F36-4838-DEFC-8B15E2498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C1E7B515-5E4C-4FD0-3818-AB3865C7E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B2521-7AA7-484A-8C73-FCF5781523F0}" type="slidenum">
              <a:rPr lang="es-CO" smtClean="0"/>
              <a:t>‹#›</a:t>
            </a:fld>
            <a:endParaRPr lang="es-CO"/>
          </a:p>
        </p:txBody>
      </p:sp>
    </p:spTree>
    <p:extLst>
      <p:ext uri="{BB962C8B-B14F-4D97-AF65-F5344CB8AC3E}">
        <p14:creationId xmlns:p14="http://schemas.microsoft.com/office/powerpoint/2010/main" val="20968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gif"/><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5.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5.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5.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4.png"/><Relationship Id="rId4" Type="http://schemas.microsoft.com/office/2007/relationships/hdphoto" Target="../media/hdphoto6.wdp"/><Relationship Id="rId9" Type="http://schemas.openxmlformats.org/officeDocument/2006/relationships/image" Target="../media/image46.gif"/></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bstract Dark Halftone Background Design Png Image - Background Abstract  Design Png Clipart - Large Size Png Image - PikPng">
            <a:extLst>
              <a:ext uri="{FF2B5EF4-FFF2-40B4-BE49-F238E27FC236}">
                <a16:creationId xmlns:a16="http://schemas.microsoft.com/office/drawing/2014/main" id="{771DA0DB-36DC-720E-47F1-BC01C6D05F86}"/>
              </a:ext>
            </a:extLst>
          </p:cNvPr>
          <p:cNvPicPr>
            <a:picLocks noChangeAspect="1" noChangeArrowheads="1"/>
          </p:cNvPicPr>
          <p:nvPr/>
        </p:nvPicPr>
        <p:blipFill rotWithShape="1">
          <a:blip r:embed="rId3">
            <a:alphaModFix amt="10000"/>
            <a:extLst>
              <a:ext uri="{BEBA8EAE-BF5A-486C-A8C5-ECC9F3942E4B}">
                <a14:imgProps xmlns:a14="http://schemas.microsoft.com/office/drawing/2010/main">
                  <a14:imgLayer r:embed="rId4">
                    <a14:imgEffect>
                      <a14:brightnessContrast bright="-92000" contrast="100000"/>
                    </a14:imgEffect>
                  </a14:imgLayer>
                </a14:imgProps>
              </a:ext>
              <a:ext uri="{28A0092B-C50C-407E-A947-70E740481C1C}">
                <a14:useLocalDpi xmlns:a14="http://schemas.microsoft.com/office/drawing/2010/main" val="0"/>
              </a:ext>
            </a:extLst>
          </a:blip>
          <a:srcRect r="4717" b="6330"/>
          <a:stretch/>
        </p:blipFill>
        <p:spPr bwMode="auto">
          <a:xfrm rot="5400000">
            <a:off x="39976" y="474086"/>
            <a:ext cx="6343938" cy="64238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6C84AC7-4969-8F02-9E74-3F14CFFD11D7}"/>
              </a:ext>
            </a:extLst>
          </p:cNvPr>
          <p:cNvSpPr txBox="1"/>
          <p:nvPr/>
        </p:nvSpPr>
        <p:spPr>
          <a:xfrm>
            <a:off x="3052618" y="2720553"/>
            <a:ext cx="7047093" cy="769441"/>
          </a:xfrm>
          <a:prstGeom prst="rect">
            <a:avLst/>
          </a:prstGeom>
          <a:noFill/>
        </p:spPr>
        <p:txBody>
          <a:bodyPr wrap="square" lIns="91440" tIns="45720" rIns="91440" bIns="45720" rtlCol="0" anchor="t">
            <a:spAutoFit/>
          </a:bodyPr>
          <a:lstStyle/>
          <a:p>
            <a:r>
              <a:rPr lang="es-MX" sz="4400" b="1" dirty="0">
                <a:solidFill>
                  <a:srgbClr val="1A3184"/>
                </a:solidFill>
                <a:latin typeface="Aptos"/>
              </a:rPr>
              <a:t>Singularidad económica </a:t>
            </a:r>
            <a:endParaRPr lang="es-MX" sz="4400" b="1">
              <a:solidFill>
                <a:srgbClr val="1A3184"/>
              </a:solidFill>
              <a:latin typeface="Aptos"/>
            </a:endParaRPr>
          </a:p>
        </p:txBody>
      </p:sp>
      <p:sp>
        <p:nvSpPr>
          <p:cNvPr id="13" name="TextBox 12">
            <a:extLst>
              <a:ext uri="{FF2B5EF4-FFF2-40B4-BE49-F238E27FC236}">
                <a16:creationId xmlns:a16="http://schemas.microsoft.com/office/drawing/2014/main" id="{4181DA23-00DF-3053-7623-7E152713C390}"/>
              </a:ext>
            </a:extLst>
          </p:cNvPr>
          <p:cNvSpPr txBox="1"/>
          <p:nvPr/>
        </p:nvSpPr>
        <p:spPr>
          <a:xfrm>
            <a:off x="3104810" y="3609318"/>
            <a:ext cx="6086764" cy="523220"/>
          </a:xfrm>
          <a:prstGeom prst="rect">
            <a:avLst/>
          </a:prstGeom>
          <a:noFill/>
        </p:spPr>
        <p:txBody>
          <a:bodyPr wrap="square" lIns="91440" tIns="45720" rIns="91440" bIns="45720" rtlCol="0" anchor="t">
            <a:spAutoFit/>
          </a:bodyPr>
          <a:lstStyle/>
          <a:p>
            <a:r>
              <a:rPr lang="es-MX" sz="2800">
                <a:solidFill>
                  <a:srgbClr val="1A3184"/>
                </a:solidFill>
                <a:latin typeface="Aptos"/>
              </a:rPr>
              <a:t>Antonio Candia </a:t>
            </a:r>
            <a:endParaRPr lang="es-ES">
              <a:solidFill>
                <a:srgbClr val="1A3184"/>
              </a:solidFill>
              <a:ea typeface="Calibri"/>
              <a:cs typeface="Calibri"/>
            </a:endParaRPr>
          </a:p>
        </p:txBody>
      </p:sp>
      <p:cxnSp>
        <p:nvCxnSpPr>
          <p:cNvPr id="14" name="Straight Connector 13">
            <a:extLst>
              <a:ext uri="{FF2B5EF4-FFF2-40B4-BE49-F238E27FC236}">
                <a16:creationId xmlns:a16="http://schemas.microsoft.com/office/drawing/2014/main" id="{CC4C5C73-B906-6532-A410-AAEEBB0C5E2C}"/>
              </a:ext>
            </a:extLst>
          </p:cNvPr>
          <p:cNvCxnSpPr>
            <a:cxnSpLocks/>
          </p:cNvCxnSpPr>
          <p:nvPr/>
        </p:nvCxnSpPr>
        <p:spPr>
          <a:xfrm>
            <a:off x="3207612" y="3539369"/>
            <a:ext cx="6089305" cy="20876"/>
          </a:xfrm>
          <a:prstGeom prst="line">
            <a:avLst/>
          </a:prstGeom>
          <a:noFill/>
          <a:ln w="9525"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pic>
        <p:nvPicPr>
          <p:cNvPr id="26" name="Picture 25">
            <a:extLst>
              <a:ext uri="{FF2B5EF4-FFF2-40B4-BE49-F238E27FC236}">
                <a16:creationId xmlns:a16="http://schemas.microsoft.com/office/drawing/2014/main" id="{A5D31437-CC7D-0A5B-D3A9-8DC9E961F705}"/>
              </a:ext>
            </a:extLst>
          </p:cNvPr>
          <p:cNvPicPr>
            <a:picLocks noChangeAspect="1"/>
          </p:cNvPicPr>
          <p:nvPr/>
        </p:nvPicPr>
        <p:blipFill rotWithShape="1">
          <a:blip r:embed="rId5">
            <a:alphaModFix amt="3000"/>
            <a:extLst>
              <a:ext uri="{BEBA8EAE-BF5A-486C-A8C5-ECC9F3942E4B}">
                <a14:imgProps xmlns:a14="http://schemas.microsoft.com/office/drawing/2010/main">
                  <a14:imgLayer r:embed="rId6">
                    <a14:imgEffect>
                      <a14:brightnessContrast bright="100000"/>
                    </a14:imgEffect>
                  </a14:imgLayer>
                </a14:imgProps>
              </a:ext>
            </a:extLst>
          </a:blip>
          <a:srcRect t="27244" r="7638"/>
          <a:stretch/>
        </p:blipFill>
        <p:spPr>
          <a:xfrm>
            <a:off x="7416800" y="0"/>
            <a:ext cx="4775200" cy="3761558"/>
          </a:xfrm>
          <a:prstGeom prst="rect">
            <a:avLst/>
          </a:prstGeom>
        </p:spPr>
      </p:pic>
    </p:spTree>
    <p:extLst>
      <p:ext uri="{BB962C8B-B14F-4D97-AF65-F5344CB8AC3E}">
        <p14:creationId xmlns:p14="http://schemas.microsoft.com/office/powerpoint/2010/main" val="2560095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0229-C0FD-A3E9-4E84-D8497EE242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ADCD34-B805-4D9E-F9E7-702D5226E0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B2F3AF-61F2-7066-2920-E9AEB36D6FFE}"/>
              </a:ext>
            </a:extLst>
          </p:cNvPr>
          <p:cNvPicPr>
            <a:picLocks noChangeAspect="1"/>
          </p:cNvPicPr>
          <p:nvPr/>
        </p:nvPicPr>
        <p:blipFill>
          <a:blip r:embed="rId2"/>
          <a:stretch>
            <a:fillRect/>
          </a:stretch>
        </p:blipFill>
        <p:spPr>
          <a:xfrm>
            <a:off x="0" y="114703"/>
            <a:ext cx="12192000" cy="6628594"/>
          </a:xfrm>
          <a:prstGeom prst="rect">
            <a:avLst/>
          </a:prstGeom>
        </p:spPr>
      </p:pic>
    </p:spTree>
    <p:extLst>
      <p:ext uri="{BB962C8B-B14F-4D97-AF65-F5344CB8AC3E}">
        <p14:creationId xmlns:p14="http://schemas.microsoft.com/office/powerpoint/2010/main" val="1766092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8B8306-DD60-46F9-45A4-DD913398C56F}"/>
              </a:ext>
            </a:extLst>
          </p:cNvPr>
          <p:cNvPicPr>
            <a:picLocks noChangeAspect="1"/>
          </p:cNvPicPr>
          <p:nvPr/>
        </p:nvPicPr>
        <p:blipFill>
          <a:blip r:embed="rId2"/>
          <a:stretch>
            <a:fillRect/>
          </a:stretch>
        </p:blipFill>
        <p:spPr>
          <a:xfrm>
            <a:off x="0" y="97741"/>
            <a:ext cx="12192000" cy="6662517"/>
          </a:xfrm>
          <a:prstGeom prst="rect">
            <a:avLst/>
          </a:prstGeom>
        </p:spPr>
      </p:pic>
    </p:spTree>
    <p:extLst>
      <p:ext uri="{BB962C8B-B14F-4D97-AF65-F5344CB8AC3E}">
        <p14:creationId xmlns:p14="http://schemas.microsoft.com/office/powerpoint/2010/main" val="1626729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DE8873-4BBB-8E31-A977-9D8DA2825313}"/>
              </a:ext>
            </a:extLst>
          </p:cNvPr>
          <p:cNvPicPr>
            <a:picLocks noChangeAspect="1"/>
          </p:cNvPicPr>
          <p:nvPr/>
        </p:nvPicPr>
        <p:blipFill>
          <a:blip r:embed="rId2"/>
          <a:stretch>
            <a:fillRect/>
          </a:stretch>
        </p:blipFill>
        <p:spPr>
          <a:xfrm>
            <a:off x="93725" y="777240"/>
            <a:ext cx="5547483" cy="5303520"/>
          </a:xfrm>
          <a:prstGeom prst="rect">
            <a:avLst/>
          </a:prstGeom>
        </p:spPr>
      </p:pic>
      <p:pic>
        <p:nvPicPr>
          <p:cNvPr id="7" name="Picture 6">
            <a:extLst>
              <a:ext uri="{FF2B5EF4-FFF2-40B4-BE49-F238E27FC236}">
                <a16:creationId xmlns:a16="http://schemas.microsoft.com/office/drawing/2014/main" id="{19CEE03B-D257-BDCF-546D-5D94F103E06C}"/>
              </a:ext>
            </a:extLst>
          </p:cNvPr>
          <p:cNvPicPr>
            <a:picLocks noChangeAspect="1"/>
          </p:cNvPicPr>
          <p:nvPr/>
        </p:nvPicPr>
        <p:blipFill>
          <a:blip r:embed="rId3"/>
          <a:stretch>
            <a:fillRect/>
          </a:stretch>
        </p:blipFill>
        <p:spPr>
          <a:xfrm>
            <a:off x="6038591" y="1988709"/>
            <a:ext cx="5966977" cy="2560542"/>
          </a:xfrm>
          <a:prstGeom prst="rect">
            <a:avLst/>
          </a:prstGeom>
        </p:spPr>
      </p:pic>
    </p:spTree>
    <p:extLst>
      <p:ext uri="{BB962C8B-B14F-4D97-AF65-F5344CB8AC3E}">
        <p14:creationId xmlns:p14="http://schemas.microsoft.com/office/powerpoint/2010/main" val="1030697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65658-7076-0C9B-EBDF-E253EA36F5E5}"/>
              </a:ext>
            </a:extLst>
          </p:cNvPr>
          <p:cNvPicPr>
            <a:picLocks noChangeAspect="1"/>
          </p:cNvPicPr>
          <p:nvPr/>
        </p:nvPicPr>
        <p:blipFill>
          <a:blip r:embed="rId2"/>
          <a:stretch>
            <a:fillRect/>
          </a:stretch>
        </p:blipFill>
        <p:spPr>
          <a:xfrm>
            <a:off x="754000" y="636056"/>
            <a:ext cx="10363580" cy="5830640"/>
          </a:xfrm>
          <a:prstGeom prst="rect">
            <a:avLst/>
          </a:prstGeom>
        </p:spPr>
      </p:pic>
    </p:spTree>
    <p:extLst>
      <p:ext uri="{BB962C8B-B14F-4D97-AF65-F5344CB8AC3E}">
        <p14:creationId xmlns:p14="http://schemas.microsoft.com/office/powerpoint/2010/main" val="4094612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3A703C-47F9-8143-BBBC-BC0F459D897D}"/>
              </a:ext>
            </a:extLst>
          </p:cNvPr>
          <p:cNvPicPr>
            <a:picLocks noChangeAspect="1"/>
          </p:cNvPicPr>
          <p:nvPr/>
        </p:nvPicPr>
        <p:blipFill>
          <a:blip r:embed="rId2"/>
          <a:stretch>
            <a:fillRect/>
          </a:stretch>
        </p:blipFill>
        <p:spPr>
          <a:xfrm>
            <a:off x="673982" y="503972"/>
            <a:ext cx="11030338" cy="6120665"/>
          </a:xfrm>
          <a:prstGeom prst="rect">
            <a:avLst/>
          </a:prstGeom>
        </p:spPr>
      </p:pic>
    </p:spTree>
    <p:extLst>
      <p:ext uri="{BB962C8B-B14F-4D97-AF65-F5344CB8AC3E}">
        <p14:creationId xmlns:p14="http://schemas.microsoft.com/office/powerpoint/2010/main" val="1586860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922E39-EE0F-C7C7-E123-18D1A851A443}"/>
              </a:ext>
            </a:extLst>
          </p:cNvPr>
          <p:cNvPicPr>
            <a:picLocks noChangeAspect="1"/>
          </p:cNvPicPr>
          <p:nvPr/>
        </p:nvPicPr>
        <p:blipFill>
          <a:blip r:embed="rId2"/>
          <a:stretch>
            <a:fillRect/>
          </a:stretch>
        </p:blipFill>
        <p:spPr>
          <a:xfrm>
            <a:off x="635109" y="411260"/>
            <a:ext cx="10921782" cy="6180040"/>
          </a:xfrm>
          <a:prstGeom prst="rect">
            <a:avLst/>
          </a:prstGeom>
        </p:spPr>
      </p:pic>
    </p:spTree>
    <p:extLst>
      <p:ext uri="{BB962C8B-B14F-4D97-AF65-F5344CB8AC3E}">
        <p14:creationId xmlns:p14="http://schemas.microsoft.com/office/powerpoint/2010/main" val="2956946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7BB07EA-522D-A7E5-3D5C-82DF3B977351}"/>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3739742">
            <a:off x="6074485" y="2932507"/>
            <a:ext cx="5415379" cy="5434315"/>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3359597" y="506119"/>
            <a:ext cx="5468825" cy="707886"/>
          </a:xfrm>
          <a:prstGeom prst="rect">
            <a:avLst/>
          </a:prstGeom>
          <a:noFill/>
        </p:spPr>
        <p:txBody>
          <a:bodyPr wrap="square" lIns="91440" tIns="45720" rIns="91440" bIns="45720" rtlCol="0" anchor="t">
            <a:spAutoFit/>
          </a:bodyPr>
          <a:lstStyle/>
          <a:p>
            <a:pPr algn="ctr"/>
            <a:r>
              <a:rPr lang="es-MX" sz="4000" b="1" dirty="0">
                <a:solidFill>
                  <a:srgbClr val="1A3184"/>
                </a:solidFill>
                <a:latin typeface="Aptos"/>
              </a:rPr>
              <a:t>Singularidad en </a:t>
            </a:r>
            <a:r>
              <a:rPr lang="en-US" sz="4000" b="1" dirty="0" err="1">
                <a:solidFill>
                  <a:srgbClr val="1A3184"/>
                </a:solidFill>
                <a:latin typeface="Aptos"/>
              </a:rPr>
              <a:t>Física</a:t>
            </a:r>
            <a:r>
              <a:rPr lang="en-US" sz="4000" b="1" dirty="0">
                <a:solidFill>
                  <a:srgbClr val="1A3184"/>
                </a:solidFill>
                <a:latin typeface="Aptos"/>
              </a:rPr>
              <a:t> </a:t>
            </a:r>
            <a:endParaRPr lang="es-ES" dirty="0">
              <a:solidFill>
                <a:srgbClr val="1A3184"/>
              </a:solidFill>
              <a:ea typeface="Calibri" panose="020F0502020204030204"/>
              <a:cs typeface="Calibri" panose="020F0502020204030204"/>
            </a:endParaRPr>
          </a:p>
        </p:txBody>
      </p:sp>
      <p:pic>
        <p:nvPicPr>
          <p:cNvPr id="19" name="Picture 18">
            <a:extLst>
              <a:ext uri="{FF2B5EF4-FFF2-40B4-BE49-F238E27FC236}">
                <a16:creationId xmlns:a16="http://schemas.microsoft.com/office/drawing/2014/main" id="{B2F1D4B3-E35F-14E2-71A0-2094F2B267F0}"/>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20243817">
            <a:off x="7543212" y="-2392528"/>
            <a:ext cx="5415379" cy="5434315"/>
          </a:xfrm>
          <a:prstGeom prst="rect">
            <a:avLst/>
          </a:prstGeom>
        </p:spPr>
      </p:pic>
      <p:pic>
        <p:nvPicPr>
          <p:cNvPr id="7" name="Imagen 6" descr="Los agujeros negros podrían llevarnos a otras dimensiones... según  científicos - Sopitas.com">
            <a:extLst>
              <a:ext uri="{FF2B5EF4-FFF2-40B4-BE49-F238E27FC236}">
                <a16:creationId xmlns:a16="http://schemas.microsoft.com/office/drawing/2014/main" id="{358114C6-F72D-7520-2696-81CEA7B35BAB}"/>
              </a:ext>
            </a:extLst>
          </p:cNvPr>
          <p:cNvPicPr>
            <a:picLocks noChangeAspect="1"/>
          </p:cNvPicPr>
          <p:nvPr/>
        </p:nvPicPr>
        <p:blipFill>
          <a:blip r:embed="rId5"/>
          <a:stretch>
            <a:fillRect/>
          </a:stretch>
        </p:blipFill>
        <p:spPr>
          <a:xfrm>
            <a:off x="2949879" y="1825905"/>
            <a:ext cx="6302680" cy="4354407"/>
          </a:xfrm>
          <a:prstGeom prst="rect">
            <a:avLst/>
          </a:prstGeom>
        </p:spPr>
      </p:pic>
    </p:spTree>
    <p:extLst>
      <p:ext uri="{BB962C8B-B14F-4D97-AF65-F5344CB8AC3E}">
        <p14:creationId xmlns:p14="http://schemas.microsoft.com/office/powerpoint/2010/main" val="1987652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5"/>
            <a:chOff x="-256860" y="66932"/>
            <a:chExt cx="11954017" cy="6724135"/>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alphaModFix/>
            </a:blip>
            <a:stretch>
              <a:fillRect/>
            </a:stretch>
          </p:blipFill>
          <p:spPr>
            <a:xfrm>
              <a:off x="-256860" y="66932"/>
              <a:ext cx="11954017" cy="6724135"/>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262626"/>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262626"/>
                  </a:solidFill>
                  <a:cs typeface="Calibri"/>
                </a:rPr>
                <a:t>Tiempo</a:t>
              </a:r>
            </a:p>
          </p:txBody>
        </p:sp>
      </p:grpSp>
      <p:sp>
        <p:nvSpPr>
          <p:cNvPr id="2" name="CuadroTexto 1">
            <a:extLst>
              <a:ext uri="{FF2B5EF4-FFF2-40B4-BE49-F238E27FC236}">
                <a16:creationId xmlns:a16="http://schemas.microsoft.com/office/drawing/2014/main" id="{6938385D-DE77-BBB8-40C4-E0EF7C07388F}"/>
              </a:ext>
            </a:extLst>
          </p:cNvPr>
          <p:cNvSpPr txBox="1"/>
          <p:nvPr/>
        </p:nvSpPr>
        <p:spPr>
          <a:xfrm>
            <a:off x="6755026"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1E4E79"/>
                </a:solidFill>
                <a:cs typeface="Calibri" panose="020F0502020204030204"/>
              </a:rPr>
              <a:t>2045</a:t>
            </a:r>
          </a:p>
        </p:txBody>
      </p:sp>
      <p:cxnSp>
        <p:nvCxnSpPr>
          <p:cNvPr id="8" name="Straight Connector 7">
            <a:extLst>
              <a:ext uri="{FF2B5EF4-FFF2-40B4-BE49-F238E27FC236}">
                <a16:creationId xmlns:a16="http://schemas.microsoft.com/office/drawing/2014/main" id="{A732D9CD-415A-DD88-B430-A380ABBB5A0C}"/>
              </a:ext>
            </a:extLst>
          </p:cNvPr>
          <p:cNvCxnSpPr/>
          <p:nvPr/>
        </p:nvCxnSpPr>
        <p:spPr>
          <a:xfrm>
            <a:off x="7998593" y="1867301"/>
            <a:ext cx="0" cy="423511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BECD6CA9-F1A5-8568-6894-6D827BDF011E}"/>
              </a:ext>
            </a:extLst>
          </p:cNvPr>
          <p:cNvGrpSpPr/>
          <p:nvPr/>
        </p:nvGrpSpPr>
        <p:grpSpPr>
          <a:xfrm>
            <a:off x="-256860" y="66932"/>
            <a:ext cx="11954017" cy="6724134"/>
            <a:chOff x="-256860" y="66932"/>
            <a:chExt cx="11954017" cy="6724134"/>
          </a:xfrm>
        </p:grpSpPr>
        <p:pic>
          <p:nvPicPr>
            <p:cNvPr id="3" name="Imagen 2" descr="Imagen que contiene Gráfico&#10;&#10;Descripción generada automáticamente">
              <a:extLst>
                <a:ext uri="{FF2B5EF4-FFF2-40B4-BE49-F238E27FC236}">
                  <a16:creationId xmlns:a16="http://schemas.microsoft.com/office/drawing/2014/main" id="{2023A27A-187D-2ABE-1688-1F6EBD90D09F}"/>
                </a:ext>
              </a:extLst>
            </p:cNvPr>
            <p:cNvPicPr>
              <a:picLocks noChangeAspect="1"/>
            </p:cNvPicPr>
            <p:nvPr/>
          </p:nvPicPr>
          <p:blipFill>
            <a:blip r:embed="rId3"/>
            <a:srcRect/>
            <a:stretch/>
          </p:blipFill>
          <p:spPr>
            <a:xfrm>
              <a:off x="-256860" y="66932"/>
              <a:ext cx="11954017" cy="6724134"/>
            </a:xfrm>
            <a:prstGeom prst="rect">
              <a:avLst/>
            </a:prstGeom>
          </p:spPr>
        </p:pic>
        <p:sp>
          <p:nvSpPr>
            <p:cNvPr id="4" name="CuadroTexto 3">
              <a:extLst>
                <a:ext uri="{FF2B5EF4-FFF2-40B4-BE49-F238E27FC236}">
                  <a16:creationId xmlns:a16="http://schemas.microsoft.com/office/drawing/2014/main" id="{97307317-3B58-2611-AF25-BCEF12534BFE}"/>
                </a:ext>
              </a:extLst>
            </p:cNvPr>
            <p:cNvSpPr txBox="1"/>
            <p:nvPr/>
          </p:nvSpPr>
          <p:spPr>
            <a:xfrm rot="-5400000">
              <a:off x="751702" y="3387810"/>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Inteligencia</a:t>
              </a:r>
            </a:p>
          </p:txBody>
        </p:sp>
        <p:sp>
          <p:nvSpPr>
            <p:cNvPr id="5" name="CuadroTexto 4">
              <a:extLst>
                <a:ext uri="{FF2B5EF4-FFF2-40B4-BE49-F238E27FC236}">
                  <a16:creationId xmlns:a16="http://schemas.microsoft.com/office/drawing/2014/main" id="{488A4772-226E-D921-5008-BA40EF070B05}"/>
                </a:ext>
              </a:extLst>
            </p:cNvPr>
            <p:cNvSpPr txBox="1"/>
            <p:nvPr/>
          </p:nvSpPr>
          <p:spPr>
            <a:xfrm>
              <a:off x="4829432" y="5498756"/>
              <a:ext cx="2996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a:solidFill>
                    <a:srgbClr val="000000"/>
                  </a:solidFill>
                  <a:cs typeface="Calibri"/>
                </a:rPr>
                <a:t>Tiempo</a:t>
              </a:r>
            </a:p>
          </p:txBody>
        </p:sp>
      </p:gr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2" name="CuadroTexto 1">
            <a:extLst>
              <a:ext uri="{FF2B5EF4-FFF2-40B4-BE49-F238E27FC236}">
                <a16:creationId xmlns:a16="http://schemas.microsoft.com/office/drawing/2014/main" id="{7E09E905-C9E1-3A6D-6D90-9F918827F11E}"/>
              </a:ext>
            </a:extLst>
          </p:cNvPr>
          <p:cNvSpPr txBox="1"/>
          <p:nvPr/>
        </p:nvSpPr>
        <p:spPr>
          <a:xfrm>
            <a:off x="4829432" y="4561701"/>
            <a:ext cx="40468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b="1">
                <a:solidFill>
                  <a:srgbClr val="FF4D4D"/>
                </a:solidFill>
                <a:cs typeface="Calibri" panose="020F0502020204030204"/>
              </a:rPr>
              <a:t>2030</a:t>
            </a:r>
          </a:p>
        </p:txBody>
      </p:sp>
    </p:spTree>
    <p:extLst>
      <p:ext uri="{BB962C8B-B14F-4D97-AF65-F5344CB8AC3E}">
        <p14:creationId xmlns:p14="http://schemas.microsoft.com/office/powerpoint/2010/main" val="3786786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485678">
            <a:off x="-1321626" y="1435835"/>
            <a:ext cx="5465569" cy="5465569"/>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627427" y="457200"/>
            <a:ext cx="8643231" cy="646331"/>
          </a:xfrm>
          <a:prstGeom prst="rect">
            <a:avLst/>
          </a:prstGeom>
          <a:noFill/>
        </p:spPr>
        <p:txBody>
          <a:bodyPr wrap="square" lIns="91440" tIns="45720" rIns="91440" bIns="45720" rtlCol="0" anchor="t">
            <a:spAutoFit/>
          </a:bodyPr>
          <a:lstStyle/>
          <a:p>
            <a:pPr algn="ctr"/>
            <a:r>
              <a:rPr lang="es-MX" sz="3600" b="1">
                <a:solidFill>
                  <a:srgbClr val="1A3184"/>
                </a:solidFill>
                <a:latin typeface="Aptos"/>
              </a:rPr>
              <a:t>Fusión del mundo de bits y los átomos</a:t>
            </a:r>
            <a:endParaRPr lang="es-ES" sz="1400">
              <a:solidFill>
                <a:srgbClr val="1A3184"/>
              </a:solidFill>
              <a:ea typeface="Calibri"/>
              <a:cs typeface="Calibr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C7CB45DE-9059-8226-00D4-B5E3B6DCFC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463" y="1509243"/>
            <a:ext cx="8293656" cy="4672482"/>
          </a:xfrm>
          <a:prstGeom prst="rect">
            <a:avLst/>
          </a:prstGeom>
        </p:spPr>
      </p:pic>
    </p:spTree>
    <p:extLst>
      <p:ext uri="{BB962C8B-B14F-4D97-AF65-F5344CB8AC3E}">
        <p14:creationId xmlns:p14="http://schemas.microsoft.com/office/powerpoint/2010/main" val="145205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CC34-93E0-43F6-9959-554DBFD308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65CC9A-3820-425A-86EA-941B6B3471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C4D85A-1C75-4688-AE69-F69A548E24B2}"/>
              </a:ext>
            </a:extLst>
          </p:cNvPr>
          <p:cNvPicPr>
            <a:picLocks noChangeAspect="1"/>
          </p:cNvPicPr>
          <p:nvPr/>
        </p:nvPicPr>
        <p:blipFill>
          <a:blip r:embed="rId2"/>
          <a:stretch>
            <a:fillRect/>
          </a:stretch>
        </p:blipFill>
        <p:spPr>
          <a:xfrm>
            <a:off x="692" y="6439"/>
            <a:ext cx="12190615" cy="6858000"/>
          </a:xfrm>
          <a:prstGeom prst="rect">
            <a:avLst/>
          </a:prstGeom>
        </p:spPr>
      </p:pic>
      <p:sp>
        <p:nvSpPr>
          <p:cNvPr id="6" name="Title 1">
            <a:extLst>
              <a:ext uri="{FF2B5EF4-FFF2-40B4-BE49-F238E27FC236}">
                <a16:creationId xmlns:a16="http://schemas.microsoft.com/office/drawing/2014/main" id="{0E8BDEA5-D93A-4F5D-9C49-5AB08395C0AA}"/>
              </a:ext>
            </a:extLst>
          </p:cNvPr>
          <p:cNvSpPr txBox="1">
            <a:spLocks/>
          </p:cNvSpPr>
          <p:nvPr/>
        </p:nvSpPr>
        <p:spPr>
          <a:xfrm>
            <a:off x="1092558" y="128789"/>
            <a:ext cx="9144000" cy="2243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b="1" dirty="0">
                <a:solidFill>
                  <a:schemeClr val="bg2"/>
                </a:solidFill>
              </a:rPr>
              <a:t>“Hay décadas en las que nada pasa….</a:t>
            </a:r>
          </a:p>
          <a:p>
            <a:r>
              <a:rPr lang="es-CO" sz="4800" b="1" dirty="0">
                <a:solidFill>
                  <a:schemeClr val="bg2"/>
                </a:solidFill>
              </a:rPr>
              <a:t>Y hay semanas en las que pasan décadas”</a:t>
            </a:r>
            <a:endParaRPr lang="en-US" b="1" dirty="0">
              <a:solidFill>
                <a:schemeClr val="bg2"/>
              </a:solidFill>
            </a:endParaRPr>
          </a:p>
        </p:txBody>
      </p:sp>
    </p:spTree>
    <p:extLst>
      <p:ext uri="{BB962C8B-B14F-4D97-AF65-F5344CB8AC3E}">
        <p14:creationId xmlns:p14="http://schemas.microsoft.com/office/powerpoint/2010/main" val="3967098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10;&#10;Descripción generada automáticamente">
            <a:extLst>
              <a:ext uri="{FF2B5EF4-FFF2-40B4-BE49-F238E27FC236}">
                <a16:creationId xmlns:a16="http://schemas.microsoft.com/office/drawing/2014/main" id="{4A116A54-A170-F340-4266-C8002C33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EE902F86-8C4A-DE2C-C80B-30F08EBF1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083D0B2D-F447-1CCE-1DC3-90DA8BDD9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369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exto&#10;&#10;Descripción generada automáticamente">
            <a:extLst>
              <a:ext uri="{FF2B5EF4-FFF2-40B4-BE49-F238E27FC236}">
                <a16:creationId xmlns:a16="http://schemas.microsoft.com/office/drawing/2014/main" id="{9A06FD18-C412-F3D8-31AA-1EAAA79EB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6857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2CCFBC-6FED-811D-1FB0-91DC8FAC68D8}"/>
              </a:ext>
            </a:extLst>
          </p:cNvPr>
          <p:cNvPicPr>
            <a:picLocks noChangeAspect="1"/>
          </p:cNvPicPr>
          <p:nvPr/>
        </p:nvPicPr>
        <p:blipFill>
          <a:blip r:embed="rId2"/>
          <a:stretch>
            <a:fillRect/>
          </a:stretch>
        </p:blipFill>
        <p:spPr>
          <a:xfrm>
            <a:off x="0" y="1202650"/>
            <a:ext cx="12192000" cy="4452699"/>
          </a:xfrm>
          <a:prstGeom prst="rect">
            <a:avLst/>
          </a:prstGeom>
        </p:spPr>
      </p:pic>
    </p:spTree>
    <p:extLst>
      <p:ext uri="{BB962C8B-B14F-4D97-AF65-F5344CB8AC3E}">
        <p14:creationId xmlns:p14="http://schemas.microsoft.com/office/powerpoint/2010/main" val="1755401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260EF2-9303-20B3-45E2-7F2F1342E828}"/>
              </a:ext>
            </a:extLst>
          </p:cNvPr>
          <p:cNvPicPr>
            <a:picLocks noChangeAspect="1"/>
          </p:cNvPicPr>
          <p:nvPr/>
        </p:nvPicPr>
        <p:blipFill>
          <a:blip r:embed="rId2"/>
          <a:stretch>
            <a:fillRect/>
          </a:stretch>
        </p:blipFill>
        <p:spPr>
          <a:xfrm>
            <a:off x="1427563" y="0"/>
            <a:ext cx="9336874" cy="6858000"/>
          </a:xfrm>
          <a:prstGeom prst="rect">
            <a:avLst/>
          </a:prstGeom>
        </p:spPr>
      </p:pic>
    </p:spTree>
    <p:extLst>
      <p:ext uri="{BB962C8B-B14F-4D97-AF65-F5344CB8AC3E}">
        <p14:creationId xmlns:p14="http://schemas.microsoft.com/office/powerpoint/2010/main" val="2063089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577A3468-C5FC-5E48-47E1-D2DAF7CA1C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31900"/>
            <a:ext cx="12192000" cy="4394200"/>
          </a:xfrm>
          <a:prstGeom prst="rect">
            <a:avLst/>
          </a:prstGeom>
        </p:spPr>
      </p:pic>
    </p:spTree>
    <p:extLst>
      <p:ext uri="{BB962C8B-B14F-4D97-AF65-F5344CB8AC3E}">
        <p14:creationId xmlns:p14="http://schemas.microsoft.com/office/powerpoint/2010/main" val="3945260215"/>
      </p:ext>
    </p:extLst>
  </p:cSld>
  <p:clrMapOvr>
    <a:masterClrMapping/>
  </p:clrMapOvr>
  <mc:AlternateContent xmlns:mc="http://schemas.openxmlformats.org/markup-compatibility/2006">
    <mc:Choice xmlns:p159="http://schemas.microsoft.com/office/powerpoint/2015/09/main" Requires="p159">
      <p:transition spd="slow" advTm="62731">
        <p159:morph option="byObject"/>
      </p:transition>
    </mc:Choice>
    <mc:Fallback>
      <p:transition spd="slow" advTm="62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AE7AD-8505-75B2-D860-8227A0C5C36E}"/>
              </a:ext>
            </a:extLst>
          </p:cNvPr>
          <p:cNvPicPr>
            <a:picLocks noChangeAspect="1"/>
          </p:cNvPicPr>
          <p:nvPr/>
        </p:nvPicPr>
        <p:blipFill>
          <a:blip r:embed="rId2"/>
          <a:stretch>
            <a:fillRect/>
          </a:stretch>
        </p:blipFill>
        <p:spPr>
          <a:xfrm>
            <a:off x="1102618" y="0"/>
            <a:ext cx="9778742" cy="6715149"/>
          </a:xfrm>
          <a:prstGeom prst="rect">
            <a:avLst/>
          </a:prstGeom>
        </p:spPr>
      </p:pic>
    </p:spTree>
    <p:extLst>
      <p:ext uri="{BB962C8B-B14F-4D97-AF65-F5344CB8AC3E}">
        <p14:creationId xmlns:p14="http://schemas.microsoft.com/office/powerpoint/2010/main" val="10316579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13DBDE-D0DC-E4FD-88FD-929AC81CBD20}"/>
              </a:ext>
            </a:extLst>
          </p:cNvPr>
          <p:cNvPicPr>
            <a:picLocks noChangeAspect="1"/>
          </p:cNvPicPr>
          <p:nvPr/>
        </p:nvPicPr>
        <p:blipFill>
          <a:blip r:embed="rId2"/>
          <a:stretch>
            <a:fillRect/>
          </a:stretch>
        </p:blipFill>
        <p:spPr>
          <a:xfrm>
            <a:off x="475763" y="167357"/>
            <a:ext cx="11240474" cy="6523285"/>
          </a:xfrm>
          <a:prstGeom prst="rect">
            <a:avLst/>
          </a:prstGeom>
        </p:spPr>
      </p:pic>
      <p:pic>
        <p:nvPicPr>
          <p:cNvPr id="7" name="Picture 6">
            <a:extLst>
              <a:ext uri="{FF2B5EF4-FFF2-40B4-BE49-F238E27FC236}">
                <a16:creationId xmlns:a16="http://schemas.microsoft.com/office/drawing/2014/main" id="{2B147486-A06A-B78C-85C7-F5AF65FE1B5F}"/>
              </a:ext>
            </a:extLst>
          </p:cNvPr>
          <p:cNvPicPr>
            <a:picLocks noChangeAspect="1"/>
          </p:cNvPicPr>
          <p:nvPr/>
        </p:nvPicPr>
        <p:blipFill>
          <a:blip r:embed="rId2"/>
          <a:stretch>
            <a:fillRect/>
          </a:stretch>
        </p:blipFill>
        <p:spPr>
          <a:xfrm>
            <a:off x="475763" y="167357"/>
            <a:ext cx="11240474" cy="6523285"/>
          </a:xfrm>
          <a:prstGeom prst="rect">
            <a:avLst/>
          </a:prstGeom>
        </p:spPr>
      </p:pic>
    </p:spTree>
    <p:extLst>
      <p:ext uri="{BB962C8B-B14F-4D97-AF65-F5344CB8AC3E}">
        <p14:creationId xmlns:p14="http://schemas.microsoft.com/office/powerpoint/2010/main" val="489390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60ACD6-A7A7-4799-6D9B-B3D4535DE61A}"/>
              </a:ext>
            </a:extLst>
          </p:cNvPr>
          <p:cNvPicPr>
            <a:picLocks noChangeAspect="1"/>
          </p:cNvPicPr>
          <p:nvPr/>
        </p:nvPicPr>
        <p:blipFill>
          <a:blip r:embed="rId2"/>
          <a:stretch>
            <a:fillRect/>
          </a:stretch>
        </p:blipFill>
        <p:spPr>
          <a:xfrm>
            <a:off x="433849" y="178788"/>
            <a:ext cx="11324301" cy="6500423"/>
          </a:xfrm>
          <a:prstGeom prst="rect">
            <a:avLst/>
          </a:prstGeom>
        </p:spPr>
      </p:pic>
      <p:pic>
        <p:nvPicPr>
          <p:cNvPr id="7" name="Picture 6">
            <a:extLst>
              <a:ext uri="{FF2B5EF4-FFF2-40B4-BE49-F238E27FC236}">
                <a16:creationId xmlns:a16="http://schemas.microsoft.com/office/drawing/2014/main" id="{D6F470F3-DE6A-8196-4362-162348CE55C0}"/>
              </a:ext>
            </a:extLst>
          </p:cNvPr>
          <p:cNvPicPr>
            <a:picLocks noChangeAspect="1"/>
          </p:cNvPicPr>
          <p:nvPr/>
        </p:nvPicPr>
        <p:blipFill>
          <a:blip r:embed="rId2"/>
          <a:stretch>
            <a:fillRect/>
          </a:stretch>
        </p:blipFill>
        <p:spPr>
          <a:xfrm>
            <a:off x="433849" y="178788"/>
            <a:ext cx="11324301" cy="6500423"/>
          </a:xfrm>
          <a:prstGeom prst="rect">
            <a:avLst/>
          </a:prstGeom>
        </p:spPr>
      </p:pic>
    </p:spTree>
    <p:extLst>
      <p:ext uri="{BB962C8B-B14F-4D97-AF65-F5344CB8AC3E}">
        <p14:creationId xmlns:p14="http://schemas.microsoft.com/office/powerpoint/2010/main" val="492895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BCFE4-586E-D32E-273A-911D99249226}"/>
              </a:ext>
            </a:extLst>
          </p:cNvPr>
          <p:cNvPicPr>
            <a:picLocks noChangeAspect="1"/>
          </p:cNvPicPr>
          <p:nvPr/>
        </p:nvPicPr>
        <p:blipFill>
          <a:blip r:embed="rId2"/>
          <a:stretch>
            <a:fillRect/>
          </a:stretch>
        </p:blipFill>
        <p:spPr>
          <a:xfrm>
            <a:off x="418608" y="106392"/>
            <a:ext cx="11354784" cy="6645216"/>
          </a:xfrm>
          <a:prstGeom prst="rect">
            <a:avLst/>
          </a:prstGeom>
        </p:spPr>
      </p:pic>
    </p:spTree>
    <p:extLst>
      <p:ext uri="{BB962C8B-B14F-4D97-AF65-F5344CB8AC3E}">
        <p14:creationId xmlns:p14="http://schemas.microsoft.com/office/powerpoint/2010/main" val="633386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5125F35D-B20B-68F9-8F86-47AD8C320238}"/>
              </a:ext>
            </a:extLst>
          </p:cNvPr>
          <p:cNvSpPr txBox="1"/>
          <p:nvPr/>
        </p:nvSpPr>
        <p:spPr>
          <a:xfrm>
            <a:off x="1774521" y="613775"/>
            <a:ext cx="8643231" cy="1015663"/>
          </a:xfrm>
          <a:prstGeom prst="rect">
            <a:avLst/>
          </a:prstGeom>
          <a:noFill/>
        </p:spPr>
        <p:txBody>
          <a:bodyPr wrap="square" lIns="91440" tIns="45720" rIns="91440" bIns="45720" rtlCol="0" anchor="t">
            <a:spAutoFit/>
          </a:bodyPr>
          <a:lstStyle/>
          <a:p>
            <a:pPr algn="ctr"/>
            <a:r>
              <a:rPr lang="es-MX" sz="6000" b="1" dirty="0">
                <a:solidFill>
                  <a:srgbClr val="1A3184"/>
                </a:solidFill>
                <a:latin typeface="Aptos"/>
              </a:rPr>
              <a:t>¡Gracias!</a:t>
            </a:r>
            <a:endParaRPr lang="es-ES" sz="6000" dirty="0">
              <a:cs typeface="Calibri"/>
            </a:endParaRPr>
          </a:p>
        </p:txBody>
      </p:sp>
      <p:sp>
        <p:nvSpPr>
          <p:cNvPr id="4" name="TextBox 1">
            <a:extLst>
              <a:ext uri="{FF2B5EF4-FFF2-40B4-BE49-F238E27FC236}">
                <a16:creationId xmlns:a16="http://schemas.microsoft.com/office/drawing/2014/main" id="{7052C00C-824C-B981-0EE2-EC4A132982EE}"/>
              </a:ext>
            </a:extLst>
          </p:cNvPr>
          <p:cNvSpPr txBox="1"/>
          <p:nvPr/>
        </p:nvSpPr>
        <p:spPr>
          <a:xfrm>
            <a:off x="1774521" y="1511473"/>
            <a:ext cx="8643231" cy="646331"/>
          </a:xfrm>
          <a:prstGeom prst="rect">
            <a:avLst/>
          </a:prstGeom>
          <a:noFill/>
        </p:spPr>
        <p:txBody>
          <a:bodyPr wrap="square" lIns="91440" tIns="45720" rIns="91440" bIns="45720" rtlCol="0" anchor="t">
            <a:spAutoFit/>
          </a:bodyPr>
          <a:lstStyle/>
          <a:p>
            <a:pPr algn="ctr"/>
            <a:r>
              <a:rPr lang="es-MX" sz="3600" b="1" dirty="0">
                <a:solidFill>
                  <a:srgbClr val="1A3184"/>
                </a:solidFill>
                <a:latin typeface="Aptos SemiBold"/>
              </a:rPr>
              <a:t>Contacta conmigo</a:t>
            </a:r>
            <a:endParaRPr lang="es-ES" sz="3600" dirty="0">
              <a:latin typeface="Aptos SemiBold"/>
              <a:cs typeface="Calibri"/>
            </a:endParaRPr>
          </a:p>
        </p:txBody>
      </p:sp>
      <p:pic>
        <p:nvPicPr>
          <p:cNvPr id="5" name="Imagen 4" descr="Código QR&#10;&#10;Descripción generada automáticamente">
            <a:extLst>
              <a:ext uri="{FF2B5EF4-FFF2-40B4-BE49-F238E27FC236}">
                <a16:creationId xmlns:a16="http://schemas.microsoft.com/office/drawing/2014/main" id="{3F95F0B6-0C85-3725-C0BC-F29DEB4E5185}"/>
              </a:ext>
            </a:extLst>
          </p:cNvPr>
          <p:cNvPicPr>
            <a:picLocks noChangeAspect="1"/>
          </p:cNvPicPr>
          <p:nvPr/>
        </p:nvPicPr>
        <p:blipFill>
          <a:blip r:embed="rId3"/>
          <a:stretch>
            <a:fillRect/>
          </a:stretch>
        </p:blipFill>
        <p:spPr>
          <a:xfrm>
            <a:off x="3992671" y="2153956"/>
            <a:ext cx="4199350" cy="4199350"/>
          </a:xfrm>
          <a:prstGeom prst="rect">
            <a:avLst/>
          </a:prstGeom>
        </p:spPr>
      </p:pic>
    </p:spTree>
    <p:extLst>
      <p:ext uri="{BB962C8B-B14F-4D97-AF65-F5344CB8AC3E}">
        <p14:creationId xmlns:p14="http://schemas.microsoft.com/office/powerpoint/2010/main" val="897319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05F8089C-96AA-4962-8111-5015289DC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062" y="2489391"/>
            <a:ext cx="4771803" cy="3593899"/>
          </a:xfrm>
          <a:prstGeom prst="rect">
            <a:avLst/>
          </a:prstGeom>
        </p:spPr>
      </p:pic>
      <p:pic>
        <p:nvPicPr>
          <p:cNvPr id="7" name="Picture 6" descr="A picture containing indoor, hall, table&#10;&#10;Description automatically generated">
            <a:extLst>
              <a:ext uri="{FF2B5EF4-FFF2-40B4-BE49-F238E27FC236}">
                <a16:creationId xmlns:a16="http://schemas.microsoft.com/office/drawing/2014/main" id="{2B7242CD-1DE5-43ED-A385-4398452BC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54" y="2489391"/>
            <a:ext cx="5295013" cy="3528636"/>
          </a:xfrm>
          <a:prstGeom prst="rect">
            <a:avLst/>
          </a:prstGeom>
        </p:spPr>
      </p:pic>
      <p:pic>
        <p:nvPicPr>
          <p:cNvPr id="2050" name="Picture 2" descr="Warren Buffett's 'chronic underperformance' is frustrating ...">
            <a:extLst>
              <a:ext uri="{FF2B5EF4-FFF2-40B4-BE49-F238E27FC236}">
                <a16:creationId xmlns:a16="http://schemas.microsoft.com/office/drawing/2014/main" id="{229DCC60-CA5A-4CD9-80ED-7A800757D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204" y="55234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Making of the World's Greatest Investor - WSJ">
            <a:extLst>
              <a:ext uri="{FF2B5EF4-FFF2-40B4-BE49-F238E27FC236}">
                <a16:creationId xmlns:a16="http://schemas.microsoft.com/office/drawing/2014/main" id="{BDD7F676-8175-4E7F-9762-704E95AEE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521" y="242777"/>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84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7B09B-6EA5-AC77-17EE-12684AECAE48}"/>
              </a:ext>
            </a:extLst>
          </p:cNvPr>
          <p:cNvPicPr>
            <a:picLocks noChangeAspect="1"/>
          </p:cNvPicPr>
          <p:nvPr/>
        </p:nvPicPr>
        <p:blipFill>
          <a:blip r:embed="rId3"/>
          <a:stretch>
            <a:fillRect/>
          </a:stretch>
        </p:blipFill>
        <p:spPr>
          <a:xfrm>
            <a:off x="1363570" y="1215198"/>
            <a:ext cx="9464860" cy="4427604"/>
          </a:xfrm>
          <a:prstGeom prst="roundRect">
            <a:avLst>
              <a:gd name="adj" fmla="val 9215"/>
            </a:avLst>
          </a:prstGeom>
        </p:spPr>
      </p:pic>
      <p:pic>
        <p:nvPicPr>
          <p:cNvPr id="2" name="Picture 9" descr="A black background with a black square&#10;&#10;Description automatically generated with medium confidence">
            <a:extLst>
              <a:ext uri="{FF2B5EF4-FFF2-40B4-BE49-F238E27FC236}">
                <a16:creationId xmlns:a16="http://schemas.microsoft.com/office/drawing/2014/main" id="{7A430585-D902-A549-0D2A-796DAAF03406}"/>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rot="1485678">
            <a:off x="-1321626" y="1435835"/>
            <a:ext cx="5465569" cy="5465569"/>
          </a:xfrm>
          <a:prstGeom prst="rect">
            <a:avLst/>
          </a:prstGeom>
        </p:spPr>
      </p:pic>
    </p:spTree>
    <p:extLst>
      <p:ext uri="{BB962C8B-B14F-4D97-AF65-F5344CB8AC3E}">
        <p14:creationId xmlns:p14="http://schemas.microsoft.com/office/powerpoint/2010/main" val="26982794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D46B0-EEA1-7365-91AE-FEDD2FBF93B3}"/>
              </a:ext>
            </a:extLst>
          </p:cNvPr>
          <p:cNvPicPr>
            <a:picLocks noChangeAspect="1"/>
          </p:cNvPicPr>
          <p:nvPr/>
        </p:nvPicPr>
        <p:blipFill>
          <a:blip r:embed="rId2"/>
          <a:stretch>
            <a:fillRect/>
          </a:stretch>
        </p:blipFill>
        <p:spPr>
          <a:xfrm>
            <a:off x="1437861" y="302934"/>
            <a:ext cx="8848533" cy="6252132"/>
          </a:xfrm>
          <a:prstGeom prst="roundRect">
            <a:avLst>
              <a:gd name="adj" fmla="val 4454"/>
            </a:avLst>
          </a:prstGeom>
        </p:spPr>
      </p:pic>
    </p:spTree>
    <p:extLst>
      <p:ext uri="{BB962C8B-B14F-4D97-AF65-F5344CB8AC3E}">
        <p14:creationId xmlns:p14="http://schemas.microsoft.com/office/powerpoint/2010/main" val="4007601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4FECFD-623F-93BE-E909-19E15B1FD167}"/>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485678">
            <a:off x="-1321626" y="1353457"/>
            <a:ext cx="5465569" cy="5465569"/>
          </a:xfrm>
          <a:prstGeom prst="rect">
            <a:avLst/>
          </a:prstGeom>
        </p:spPr>
      </p:pic>
      <p:sp>
        <p:nvSpPr>
          <p:cNvPr id="8" name="Rectangle: Rounded Corners 7">
            <a:extLst>
              <a:ext uri="{FF2B5EF4-FFF2-40B4-BE49-F238E27FC236}">
                <a16:creationId xmlns:a16="http://schemas.microsoft.com/office/drawing/2014/main" id="{68F2EE88-4065-6BAA-7F42-0C95E17D1477}"/>
              </a:ext>
            </a:extLst>
          </p:cNvPr>
          <p:cNvSpPr/>
          <p:nvPr/>
        </p:nvSpPr>
        <p:spPr>
          <a:xfrm>
            <a:off x="2603739" y="654157"/>
            <a:ext cx="6984521" cy="80225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10799020" y="6408238"/>
            <a:ext cx="1261641" cy="330550"/>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2603738" y="793675"/>
            <a:ext cx="6984521" cy="523220"/>
          </a:xfrm>
          <a:prstGeom prst="rect">
            <a:avLst/>
          </a:prstGeom>
          <a:noFill/>
        </p:spPr>
        <p:txBody>
          <a:bodyPr wrap="square" rtlCol="0">
            <a:spAutoFit/>
          </a:bodyPr>
          <a:lstStyle/>
          <a:p>
            <a:pPr algn="ctr"/>
            <a:r>
              <a:rPr lang="es-MX" sz="2800" b="1" dirty="0">
                <a:solidFill>
                  <a:schemeClr val="tx1">
                    <a:lumMod val="85000"/>
                    <a:lumOff val="15000"/>
                  </a:schemeClr>
                </a:solidFill>
                <a:latin typeface="Aptos" panose="020B0004020202020204" pitchFamily="34" charset="0"/>
              </a:rPr>
              <a:t>Ganando el “Juego” de los perdedores</a:t>
            </a:r>
            <a:endParaRPr lang="es-CO" sz="2800" b="1" dirty="0">
              <a:solidFill>
                <a:schemeClr val="tx1">
                  <a:lumMod val="85000"/>
                  <a:lumOff val="15000"/>
                </a:schemeClr>
              </a:solidFill>
              <a:latin typeface="Aptos" panose="020B0004020202020204" pitchFamily="34" charset="0"/>
            </a:endParaRPr>
          </a:p>
        </p:txBody>
      </p:sp>
      <p:cxnSp>
        <p:nvCxnSpPr>
          <p:cNvPr id="11" name="Straight Connector 10">
            <a:extLst>
              <a:ext uri="{FF2B5EF4-FFF2-40B4-BE49-F238E27FC236}">
                <a16:creationId xmlns:a16="http://schemas.microsoft.com/office/drawing/2014/main" id="{BB870FE0-E06F-0FFC-DB08-032598FA517B}"/>
              </a:ext>
            </a:extLst>
          </p:cNvPr>
          <p:cNvCxnSpPr>
            <a:cxnSpLocks/>
          </p:cNvCxnSpPr>
          <p:nvPr/>
        </p:nvCxnSpPr>
        <p:spPr>
          <a:xfrm flipH="1">
            <a:off x="1680276" y="1915064"/>
            <a:ext cx="9854242"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32B63E-4FAE-A315-0444-FB6E27ECE2A0}"/>
              </a:ext>
            </a:extLst>
          </p:cNvPr>
          <p:cNvCxnSpPr>
            <a:cxnSpLocks/>
          </p:cNvCxnSpPr>
          <p:nvPr/>
        </p:nvCxnSpPr>
        <p:spPr>
          <a:xfrm flipH="1">
            <a:off x="735075" y="1989826"/>
            <a:ext cx="9046234" cy="0"/>
          </a:xfrm>
          <a:prstGeom prst="line">
            <a:avLst/>
          </a:prstGeom>
          <a:ln w="9525">
            <a:solidFill>
              <a:srgbClr val="C29A24"/>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7143597" y="-291395"/>
            <a:ext cx="5828878" cy="5828878"/>
          </a:xfrm>
          <a:prstGeom prst="rect">
            <a:avLst/>
          </a:prstGeom>
        </p:spPr>
      </p:pic>
      <p:grpSp>
        <p:nvGrpSpPr>
          <p:cNvPr id="5" name="Group 4">
            <a:extLst>
              <a:ext uri="{FF2B5EF4-FFF2-40B4-BE49-F238E27FC236}">
                <a16:creationId xmlns:a16="http://schemas.microsoft.com/office/drawing/2014/main" id="{35ECC743-282D-49A4-FB94-3D758DE68E9D}"/>
              </a:ext>
            </a:extLst>
          </p:cNvPr>
          <p:cNvGrpSpPr/>
          <p:nvPr/>
        </p:nvGrpSpPr>
        <p:grpSpPr>
          <a:xfrm>
            <a:off x="1874872" y="2318306"/>
            <a:ext cx="4796287" cy="3686035"/>
            <a:chOff x="1874872" y="2318306"/>
            <a:chExt cx="4796287" cy="3686035"/>
          </a:xfrm>
        </p:grpSpPr>
        <p:sp>
          <p:nvSpPr>
            <p:cNvPr id="4" name="TextBox 3">
              <a:extLst>
                <a:ext uri="{FF2B5EF4-FFF2-40B4-BE49-F238E27FC236}">
                  <a16:creationId xmlns:a16="http://schemas.microsoft.com/office/drawing/2014/main" id="{DF57CA65-510C-F612-0069-1BDC8E37E5D5}"/>
                </a:ext>
              </a:extLst>
            </p:cNvPr>
            <p:cNvSpPr txBox="1"/>
            <p:nvPr/>
          </p:nvSpPr>
          <p:spPr>
            <a:xfrm>
              <a:off x="1874872" y="5296455"/>
              <a:ext cx="4796287" cy="707886"/>
            </a:xfrm>
            <a:prstGeom prst="rect">
              <a:avLst/>
            </a:prstGeom>
            <a:noFill/>
          </p:spPr>
          <p:txBody>
            <a:bodyPr wrap="square" rtlCol="0">
              <a:spAutoFit/>
            </a:bodyPr>
            <a:lstStyle/>
            <a:p>
              <a:r>
                <a:rPr lang="es-MX" sz="2000" b="1" dirty="0">
                  <a:solidFill>
                    <a:schemeClr val="bg1"/>
                  </a:solidFill>
                  <a:latin typeface="Aptos" panose="020B0004020202020204" pitchFamily="34" charset="0"/>
                </a:rPr>
                <a:t>Profesional</a:t>
              </a:r>
            </a:p>
            <a:p>
              <a:endParaRPr lang="es-MX" sz="2000" b="1" dirty="0">
                <a:solidFill>
                  <a:schemeClr val="bg1"/>
                </a:solidFill>
                <a:latin typeface="Aptos" panose="020B0004020202020204" pitchFamily="34" charset="0"/>
              </a:endParaRPr>
            </a:p>
          </p:txBody>
        </p:sp>
        <p:pic>
          <p:nvPicPr>
            <p:cNvPr id="1026" name="Picture 2" descr="Why tennis isn't boring, in GIFs - Vox">
              <a:extLst>
                <a:ext uri="{FF2B5EF4-FFF2-40B4-BE49-F238E27FC236}">
                  <a16:creationId xmlns:a16="http://schemas.microsoft.com/office/drawing/2014/main" id="{452191A8-4F21-48D7-5B3F-5E59981E2D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418" y="2318306"/>
              <a:ext cx="3810000" cy="2876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F81645C-B82C-8C61-F5D0-7FD94DF17B4A}"/>
              </a:ext>
            </a:extLst>
          </p:cNvPr>
          <p:cNvGrpSpPr/>
          <p:nvPr/>
        </p:nvGrpSpPr>
        <p:grpSpPr>
          <a:xfrm>
            <a:off x="5882306" y="2767693"/>
            <a:ext cx="4796287" cy="3436150"/>
            <a:chOff x="5882306" y="2767693"/>
            <a:chExt cx="4796287" cy="3436150"/>
          </a:xfrm>
        </p:grpSpPr>
        <p:pic>
          <p:nvPicPr>
            <p:cNvPr id="1028" name="Picture 4" descr="Tennis Fail Nailed It GIF - Tennis Fail Nailed It Swing And Miss - Discover  &amp; Share GIFs">
              <a:extLst>
                <a:ext uri="{FF2B5EF4-FFF2-40B4-BE49-F238E27FC236}">
                  <a16:creationId xmlns:a16="http://schemas.microsoft.com/office/drawing/2014/main" id="{400F4C6D-C28A-A3CF-AD2C-BAE257F408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7203" y="3301106"/>
              <a:ext cx="3810000" cy="2902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B55220-92E9-FCE0-1249-8F6B81D88174}"/>
                </a:ext>
              </a:extLst>
            </p:cNvPr>
            <p:cNvSpPr txBox="1"/>
            <p:nvPr/>
          </p:nvSpPr>
          <p:spPr>
            <a:xfrm>
              <a:off x="5882306" y="2767693"/>
              <a:ext cx="4796287" cy="707886"/>
            </a:xfrm>
            <a:prstGeom prst="rect">
              <a:avLst/>
            </a:prstGeom>
            <a:noFill/>
          </p:spPr>
          <p:txBody>
            <a:bodyPr wrap="square" rtlCol="0">
              <a:spAutoFit/>
            </a:bodyPr>
            <a:lstStyle/>
            <a:p>
              <a:pPr algn="r"/>
              <a:r>
                <a:rPr lang="es-MX" sz="2000" b="1" dirty="0">
                  <a:solidFill>
                    <a:schemeClr val="bg1"/>
                  </a:solidFill>
                  <a:latin typeface="Aptos" panose="020B0004020202020204" pitchFamily="34" charset="0"/>
                </a:rPr>
                <a:t>Amateur</a:t>
              </a:r>
            </a:p>
            <a:p>
              <a:pPr algn="r"/>
              <a:endParaRPr lang="es-MX" sz="2000" b="1" dirty="0">
                <a:solidFill>
                  <a:schemeClr val="bg1"/>
                </a:solidFill>
                <a:latin typeface="Aptos" panose="020B0004020202020204" pitchFamily="34" charset="0"/>
              </a:endParaRPr>
            </a:p>
          </p:txBody>
        </p:sp>
      </p:grpSp>
      <p:sp>
        <p:nvSpPr>
          <p:cNvPr id="9" name="TextBox 8">
            <a:extLst>
              <a:ext uri="{FF2B5EF4-FFF2-40B4-BE49-F238E27FC236}">
                <a16:creationId xmlns:a16="http://schemas.microsoft.com/office/drawing/2014/main" id="{CBFE028B-3E2C-2FCE-C97A-E67AD47C90AA}"/>
              </a:ext>
            </a:extLst>
          </p:cNvPr>
          <p:cNvSpPr txBox="1"/>
          <p:nvPr/>
        </p:nvSpPr>
        <p:spPr>
          <a:xfrm>
            <a:off x="3490281" y="1481852"/>
            <a:ext cx="5211434" cy="923330"/>
          </a:xfrm>
          <a:prstGeom prst="rect">
            <a:avLst/>
          </a:prstGeom>
          <a:noFill/>
        </p:spPr>
        <p:txBody>
          <a:bodyPr wrap="square" rtlCol="0">
            <a:spAutoFit/>
          </a:bodyPr>
          <a:lstStyle/>
          <a:p>
            <a:pPr algn="ctr"/>
            <a:r>
              <a:rPr lang="en-US" sz="1400" dirty="0">
                <a:solidFill>
                  <a:schemeClr val="bg1"/>
                </a:solidFill>
                <a:latin typeface="Aptos" panose="020B0004020202020204" pitchFamily="34" charset="0"/>
              </a:rPr>
              <a:t>Winning the Loser's Game", Charles D. Ellis</a:t>
            </a:r>
          </a:p>
          <a:p>
            <a:pPr algn="ctr"/>
            <a:endParaRPr lang="es-MX" sz="2000" b="1" dirty="0">
              <a:solidFill>
                <a:schemeClr val="bg1"/>
              </a:solidFill>
              <a:latin typeface="Aptos" panose="020B0004020202020204" pitchFamily="34" charset="0"/>
            </a:endParaRPr>
          </a:p>
          <a:p>
            <a:pPr algn="ctr"/>
            <a:endParaRPr lang="es-MX" sz="2000" b="1" dirty="0">
              <a:solidFill>
                <a:schemeClr val="bg1"/>
              </a:solidFill>
              <a:latin typeface="Aptos" panose="020B0004020202020204" pitchFamily="34" charset="0"/>
            </a:endParaRPr>
          </a:p>
        </p:txBody>
      </p:sp>
    </p:spTree>
    <p:extLst>
      <p:ext uri="{BB962C8B-B14F-4D97-AF65-F5344CB8AC3E}">
        <p14:creationId xmlns:p14="http://schemas.microsoft.com/office/powerpoint/2010/main" val="9779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Interfaz de usuario gráfica&#10;&#10;Descripción generada automáticamente">
            <a:extLst>
              <a:ext uri="{FF2B5EF4-FFF2-40B4-BE49-F238E27FC236}">
                <a16:creationId xmlns:a16="http://schemas.microsoft.com/office/drawing/2014/main" id="{F8D67E53-3CB5-E17D-426B-C8BFEBB35B19}"/>
              </a:ext>
            </a:extLst>
          </p:cNvPr>
          <p:cNvPicPr>
            <a:picLocks noChangeAspect="1"/>
          </p:cNvPicPr>
          <p:nvPr/>
        </p:nvPicPr>
        <p:blipFill>
          <a:blip r:embed="rId3"/>
          <a:stretch>
            <a:fillRect/>
          </a:stretch>
        </p:blipFill>
        <p:spPr>
          <a:xfrm>
            <a:off x="2118401" y="53341"/>
            <a:ext cx="3537176" cy="6614160"/>
          </a:xfrm>
          <a:prstGeom prst="rect">
            <a:avLst/>
          </a:prstGeom>
        </p:spPr>
      </p:pic>
      <p:pic>
        <p:nvPicPr>
          <p:cNvPr id="3" name="Imagen 3">
            <a:extLst>
              <a:ext uri="{FF2B5EF4-FFF2-40B4-BE49-F238E27FC236}">
                <a16:creationId xmlns:a16="http://schemas.microsoft.com/office/drawing/2014/main" id="{8BF442F9-6471-7223-9FEA-D9860135B77D}"/>
              </a:ext>
            </a:extLst>
          </p:cNvPr>
          <p:cNvPicPr>
            <a:picLocks noChangeAspect="1"/>
          </p:cNvPicPr>
          <p:nvPr/>
        </p:nvPicPr>
        <p:blipFill>
          <a:blip r:embed="rId4"/>
          <a:stretch>
            <a:fillRect/>
          </a:stretch>
        </p:blipFill>
        <p:spPr>
          <a:xfrm>
            <a:off x="6862087" y="837266"/>
            <a:ext cx="3611781" cy="4871741"/>
          </a:xfrm>
          <a:prstGeom prst="rect">
            <a:avLst/>
          </a:prstGeom>
        </p:spPr>
      </p:pic>
    </p:spTree>
    <p:extLst>
      <p:ext uri="{BB962C8B-B14F-4D97-AF65-F5344CB8AC3E}">
        <p14:creationId xmlns:p14="http://schemas.microsoft.com/office/powerpoint/2010/main" val="40306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1">
            <a:extLst>
              <a:ext uri="{FF2B5EF4-FFF2-40B4-BE49-F238E27FC236}">
                <a16:creationId xmlns:a16="http://schemas.microsoft.com/office/drawing/2014/main" id="{77978F65-EEBD-3F49-BFAF-CB09ABD6CA62}"/>
              </a:ext>
            </a:extLst>
          </p:cNvPr>
          <p:cNvSpPr txBox="1"/>
          <p:nvPr/>
        </p:nvSpPr>
        <p:spPr>
          <a:xfrm>
            <a:off x="-383062" y="374272"/>
            <a:ext cx="12974594" cy="7078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rIns="6095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4000">
                <a:solidFill>
                  <a:srgbClr val="1A3184"/>
                </a:solidFill>
                <a:latin typeface="+mn-lt"/>
                <a:cs typeface="Arial" panose="020B0604020202020204" pitchFamily="34" charset="0"/>
              </a:rPr>
              <a:t>Innovación – Estrategia AAA</a:t>
            </a:r>
          </a:p>
        </p:txBody>
      </p:sp>
      <p:grpSp>
        <p:nvGrpSpPr>
          <p:cNvPr id="10" name="Group 4">
            <a:extLst>
              <a:ext uri="{FF2B5EF4-FFF2-40B4-BE49-F238E27FC236}">
                <a16:creationId xmlns:a16="http://schemas.microsoft.com/office/drawing/2014/main" id="{65D1A515-556A-1A41-A266-CF4B07C15E4A}"/>
              </a:ext>
            </a:extLst>
          </p:cNvPr>
          <p:cNvGrpSpPr/>
          <p:nvPr/>
        </p:nvGrpSpPr>
        <p:grpSpPr>
          <a:xfrm>
            <a:off x="0" y="0"/>
            <a:ext cx="1751017" cy="1016000"/>
            <a:chOff x="-1" y="0"/>
            <a:chExt cx="1177810" cy="683404"/>
          </a:xfrm>
        </p:grpSpPr>
        <p:sp>
          <p:nvSpPr>
            <p:cNvPr id="11" name="Freeform 53">
              <a:extLst>
                <a:ext uri="{FF2B5EF4-FFF2-40B4-BE49-F238E27FC236}">
                  <a16:creationId xmlns:a16="http://schemas.microsoft.com/office/drawing/2014/main" id="{DB3E056D-8E3F-7C4E-A77C-5393EE76C37B}"/>
                </a:ext>
              </a:extLst>
            </p:cNvPr>
            <p:cNvSpPr/>
            <p:nvPr/>
          </p:nvSpPr>
          <p:spPr>
            <a:xfrm>
              <a:off x="-1" y="-1"/>
              <a:ext cx="1177810" cy="683406"/>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48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sp>
          <p:nvSpPr>
            <p:cNvPr id="12" name="Freeform 10">
              <a:extLst>
                <a:ext uri="{FF2B5EF4-FFF2-40B4-BE49-F238E27FC236}">
                  <a16:creationId xmlns:a16="http://schemas.microsoft.com/office/drawing/2014/main" id="{5D1D3AF1-2219-1047-A5C7-A5059EDFA4EF}"/>
                </a:ext>
              </a:extLst>
            </p:cNvPr>
            <p:cNvSpPr/>
            <p:nvPr/>
          </p:nvSpPr>
          <p:spPr>
            <a:xfrm>
              <a:off x="-2" y="-1"/>
              <a:ext cx="867761" cy="503504"/>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23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grpSp>
      <p:sp>
        <p:nvSpPr>
          <p:cNvPr id="13" name="Rectangle 11">
            <a:extLst>
              <a:ext uri="{FF2B5EF4-FFF2-40B4-BE49-F238E27FC236}">
                <a16:creationId xmlns:a16="http://schemas.microsoft.com/office/drawing/2014/main" id="{77978F65-EEBD-3F49-BFAF-CB09ABD6CA62}"/>
              </a:ext>
            </a:extLst>
          </p:cNvPr>
          <p:cNvSpPr txBox="1"/>
          <p:nvPr/>
        </p:nvSpPr>
        <p:spPr>
          <a:xfrm>
            <a:off x="428414" y="1284713"/>
            <a:ext cx="4847922" cy="57554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rIns="6095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85750" indent="-285750" algn="l">
              <a:lnSpc>
                <a:spcPct val="100000"/>
              </a:lnSpc>
              <a:buClr>
                <a:srgbClr val="EFB810"/>
              </a:buClr>
              <a:buFont typeface="Arial" panose="020B0604020202020204" pitchFamily="34" charset="0"/>
              <a:buChar char="•"/>
            </a:pPr>
            <a:r>
              <a:rPr lang="es-ES" sz="1600" dirty="0">
                <a:solidFill>
                  <a:schemeClr val="tx1">
                    <a:lumMod val="85000"/>
                    <a:lumOff val="15000"/>
                  </a:schemeClr>
                </a:solidFill>
                <a:latin typeface="+mn-lt"/>
                <a:cs typeface="Arial" panose="020B0604020202020204" pitchFamily="34" charset="0"/>
              </a:rPr>
              <a:t>Automatización (RPA)</a:t>
            </a:r>
          </a:p>
          <a:p>
            <a:pPr algn="l">
              <a:lnSpc>
                <a:spcPct val="100000"/>
              </a:lnSpc>
            </a:pPr>
            <a:r>
              <a:rPr lang="es-ES" sz="1600" dirty="0">
                <a:solidFill>
                  <a:schemeClr val="tx1">
                    <a:lumMod val="85000"/>
                    <a:lumOff val="15000"/>
                  </a:schemeClr>
                </a:solidFill>
                <a:latin typeface="+mn-lt"/>
                <a:cs typeface="Arial" panose="020B0604020202020204" pitchFamily="34" charset="0"/>
              </a:rPr>
              <a:t>	- </a:t>
            </a:r>
            <a:r>
              <a:rPr lang="es-ES" sz="1600" b="0" dirty="0">
                <a:solidFill>
                  <a:schemeClr val="tx1">
                    <a:lumMod val="85000"/>
                    <a:lumOff val="15000"/>
                  </a:schemeClr>
                </a:solidFill>
                <a:latin typeface="+mn-lt"/>
                <a:cs typeface="Arial" panose="020B0604020202020204" pitchFamily="34" charset="0"/>
              </a:rPr>
              <a:t>Procesos, Reportes, Informes</a:t>
            </a:r>
          </a:p>
          <a:p>
            <a:pPr algn="l">
              <a:lnSpc>
                <a:spcPct val="100000"/>
              </a:lnSpc>
            </a:pPr>
            <a:r>
              <a:rPr lang="es-ES" sz="1600" b="0" dirty="0">
                <a:solidFill>
                  <a:schemeClr val="tx1">
                    <a:lumMod val="85000"/>
                    <a:lumOff val="15000"/>
                  </a:schemeClr>
                </a:solidFill>
                <a:latin typeface="+mn-lt"/>
                <a:cs typeface="Arial" panose="020B0604020202020204" pitchFamily="34" charset="0"/>
              </a:rPr>
              <a:t>	- </a:t>
            </a:r>
            <a:r>
              <a:rPr lang="es-ES" sz="1600" b="0" dirty="0" err="1">
                <a:solidFill>
                  <a:schemeClr val="tx1">
                    <a:lumMod val="85000"/>
                    <a:lumOff val="15000"/>
                  </a:schemeClr>
                </a:solidFill>
                <a:latin typeface="+mn-lt"/>
                <a:cs typeface="Arial" panose="020B0604020202020204" pitchFamily="34" charset="0"/>
              </a:rPr>
              <a:t>Dashboards</a:t>
            </a:r>
            <a:r>
              <a:rPr lang="es-ES" sz="1600" b="0" dirty="0">
                <a:solidFill>
                  <a:schemeClr val="tx1">
                    <a:lumMod val="85000"/>
                    <a:lumOff val="15000"/>
                  </a:schemeClr>
                </a:solidFill>
                <a:latin typeface="+mn-lt"/>
                <a:cs typeface="Arial" panose="020B0604020202020204" pitchFamily="34" charset="0"/>
              </a:rPr>
              <a:t>, BI Apps</a:t>
            </a:r>
          </a:p>
          <a:p>
            <a:pPr algn="l">
              <a:lnSpc>
                <a:spcPct val="100000"/>
              </a:lnSpc>
            </a:pPr>
            <a:r>
              <a:rPr lang="es-ES" sz="1600" b="0" dirty="0">
                <a:solidFill>
                  <a:schemeClr val="tx1">
                    <a:lumMod val="85000"/>
                    <a:lumOff val="15000"/>
                  </a:schemeClr>
                </a:solidFill>
                <a:latin typeface="+mn-lt"/>
                <a:cs typeface="Arial" panose="020B0604020202020204" pitchFamily="34" charset="0"/>
              </a:rPr>
              <a:t>	- Cloud Computing</a:t>
            </a:r>
          </a:p>
          <a:p>
            <a:pPr algn="l">
              <a:lnSpc>
                <a:spcPct val="100000"/>
              </a:lnSpc>
            </a:pPr>
            <a:r>
              <a:rPr lang="es-ES" sz="1600" b="0" dirty="0">
                <a:solidFill>
                  <a:schemeClr val="tx1">
                    <a:lumMod val="85000"/>
                    <a:lumOff val="15000"/>
                  </a:schemeClr>
                </a:solidFill>
                <a:latin typeface="+mn-lt"/>
                <a:cs typeface="Arial" panose="020B0604020202020204" pitchFamily="34" charset="0"/>
              </a:rPr>
              <a:t>	- Remote &amp; </a:t>
            </a:r>
            <a:r>
              <a:rPr lang="es-ES" sz="1600" b="0" dirty="0" err="1">
                <a:solidFill>
                  <a:schemeClr val="tx1">
                    <a:lumMod val="85000"/>
                    <a:lumOff val="15000"/>
                  </a:schemeClr>
                </a:solidFill>
                <a:latin typeface="+mn-lt"/>
                <a:cs typeface="Arial" panose="020B0604020202020204" pitchFamily="34" charset="0"/>
              </a:rPr>
              <a:t>Contingency</a:t>
            </a:r>
            <a:r>
              <a:rPr lang="es-ES" sz="1600" b="0" dirty="0">
                <a:solidFill>
                  <a:schemeClr val="tx1">
                    <a:lumMod val="85000"/>
                    <a:lumOff val="15000"/>
                  </a:schemeClr>
                </a:solidFill>
                <a:latin typeface="+mn-lt"/>
                <a:cs typeface="Arial" panose="020B0604020202020204" pitchFamily="34" charset="0"/>
              </a:rPr>
              <a:t> </a:t>
            </a:r>
            <a:r>
              <a:rPr lang="es-ES" sz="1600" b="0" dirty="0" err="1">
                <a:solidFill>
                  <a:schemeClr val="tx1">
                    <a:lumMod val="85000"/>
                    <a:lumOff val="15000"/>
                  </a:schemeClr>
                </a:solidFill>
                <a:latin typeface="+mn-lt"/>
                <a:cs typeface="Arial" panose="020B0604020202020204" pitchFamily="34" charset="0"/>
              </a:rPr>
              <a:t>Working</a:t>
            </a:r>
            <a:endParaRPr lang="es-ES" sz="1600" b="0" dirty="0">
              <a:solidFill>
                <a:schemeClr val="tx1">
                  <a:lumMod val="85000"/>
                  <a:lumOff val="15000"/>
                </a:schemeClr>
              </a:solidFill>
              <a:latin typeface="+mn-lt"/>
              <a:cs typeface="Arial" panose="020B0604020202020204" pitchFamily="34" charset="0"/>
            </a:endParaRPr>
          </a:p>
          <a:p>
            <a:pPr algn="l">
              <a:lnSpc>
                <a:spcPct val="100000"/>
              </a:lnSpc>
            </a:pPr>
            <a:endParaRPr lang="es-ES" sz="1600" dirty="0">
              <a:solidFill>
                <a:schemeClr val="tx1">
                  <a:lumMod val="85000"/>
                  <a:lumOff val="15000"/>
                </a:schemeClr>
              </a:solidFill>
              <a:latin typeface="+mn-lt"/>
              <a:cs typeface="Arial" panose="020B0604020202020204" pitchFamily="34" charset="0"/>
            </a:endParaRPr>
          </a:p>
          <a:p>
            <a:pPr marL="285750" indent="-285750" algn="l">
              <a:lnSpc>
                <a:spcPct val="100000"/>
              </a:lnSpc>
              <a:buClr>
                <a:srgbClr val="EFB810"/>
              </a:buClr>
              <a:buFont typeface="Arial" panose="020B0604020202020204" pitchFamily="34" charset="0"/>
              <a:buChar char="•"/>
            </a:pPr>
            <a:r>
              <a:rPr lang="es-ES" sz="1600" dirty="0">
                <a:solidFill>
                  <a:schemeClr val="tx1">
                    <a:lumMod val="85000"/>
                    <a:lumOff val="15000"/>
                  </a:schemeClr>
                </a:solidFill>
                <a:latin typeface="+mn-lt"/>
                <a:cs typeface="Arial" panose="020B0604020202020204" pitchFamily="34" charset="0"/>
              </a:rPr>
              <a:t>Analítica (</a:t>
            </a:r>
            <a:r>
              <a:rPr lang="es-ES" sz="1600" dirty="0" err="1">
                <a:solidFill>
                  <a:schemeClr val="tx1">
                    <a:lumMod val="85000"/>
                    <a:lumOff val="15000"/>
                  </a:schemeClr>
                </a:solidFill>
                <a:latin typeface="+mn-lt"/>
                <a:cs typeface="Arial" panose="020B0604020202020204" pitchFamily="34" charset="0"/>
              </a:rPr>
              <a:t>Analytics</a:t>
            </a:r>
            <a:r>
              <a:rPr lang="es-ES" sz="1600" dirty="0">
                <a:solidFill>
                  <a:schemeClr val="tx1">
                    <a:lumMod val="85000"/>
                    <a:lumOff val="15000"/>
                  </a:schemeClr>
                </a:solidFill>
                <a:latin typeface="+mn-lt"/>
                <a:cs typeface="Arial" panose="020B0604020202020204" pitchFamily="34" charset="0"/>
              </a:rPr>
              <a:t>) </a:t>
            </a: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Repositorio </a:t>
            </a:r>
            <a:r>
              <a:rPr lang="es-ES" sz="1600" b="0" dirty="0" err="1">
                <a:solidFill>
                  <a:schemeClr val="tx1">
                    <a:lumMod val="85000"/>
                    <a:lumOff val="15000"/>
                  </a:schemeClr>
                </a:solidFill>
                <a:latin typeface="+mn-lt"/>
                <a:cs typeface="Arial" panose="020B0604020202020204" pitchFamily="34" charset="0"/>
              </a:rPr>
              <a:t>Informacion</a:t>
            </a:r>
            <a:r>
              <a:rPr lang="es-ES" sz="1600" b="0" dirty="0">
                <a:solidFill>
                  <a:schemeClr val="tx1">
                    <a:lumMod val="85000"/>
                    <a:lumOff val="15000"/>
                  </a:schemeClr>
                </a:solidFill>
                <a:latin typeface="+mn-lt"/>
                <a:cs typeface="Arial" panose="020B0604020202020204" pitchFamily="34" charset="0"/>
              </a:rPr>
              <a:t> Financiera e 	Investigación. </a:t>
            </a:r>
            <a:r>
              <a:rPr lang="es-ES" sz="1600" b="0" dirty="0" err="1">
                <a:solidFill>
                  <a:schemeClr val="tx1">
                    <a:lumMod val="85000"/>
                    <a:lumOff val="15000"/>
                  </a:schemeClr>
                </a:solidFill>
                <a:latin typeface="+mn-lt"/>
                <a:cs typeface="Arial" panose="020B0604020202020204" pitchFamily="34" charset="0"/>
              </a:rPr>
              <a:t>Quantamental</a:t>
            </a:r>
            <a:r>
              <a:rPr lang="es-ES" sz="1600" b="0" dirty="0">
                <a:solidFill>
                  <a:schemeClr val="tx1">
                    <a:lumMod val="85000"/>
                    <a:lumOff val="15000"/>
                  </a:schemeClr>
                </a:solidFill>
                <a:latin typeface="+mn-lt"/>
                <a:cs typeface="Arial" panose="020B0604020202020204" pitchFamily="34" charset="0"/>
              </a:rPr>
              <a:t> </a:t>
            </a:r>
            <a:r>
              <a:rPr lang="es-ES" sz="1600" b="0" dirty="0" err="1">
                <a:solidFill>
                  <a:schemeClr val="tx1">
                    <a:lumMod val="85000"/>
                    <a:lumOff val="15000"/>
                  </a:schemeClr>
                </a:solidFill>
                <a:latin typeface="+mn-lt"/>
                <a:cs typeface="Arial" panose="020B0604020202020204" pitchFamily="34" charset="0"/>
              </a:rPr>
              <a:t>Approach</a:t>
            </a:r>
            <a:r>
              <a:rPr lang="es-ES" sz="1600" b="0" dirty="0">
                <a:solidFill>
                  <a:schemeClr val="tx1">
                    <a:lumMod val="85000"/>
                    <a:lumOff val="15000"/>
                  </a:schemeClr>
                </a:solidFill>
                <a:latin typeface="+mn-lt"/>
                <a:cs typeface="Arial" panose="020B0604020202020204" pitchFamily="34" charset="0"/>
              </a:rPr>
              <a:t> 	(Estrategias Sistemáticas, Factores, ESG)</a:t>
            </a: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a:t>
            </a:r>
            <a:r>
              <a:rPr lang="es-ES" sz="1600" b="0" dirty="0" err="1">
                <a:solidFill>
                  <a:schemeClr val="tx1">
                    <a:lumMod val="85000"/>
                    <a:lumOff val="15000"/>
                  </a:schemeClr>
                </a:solidFill>
                <a:latin typeface="+mn-lt"/>
                <a:cs typeface="Arial" panose="020B0604020202020204" pitchFamily="34" charset="0"/>
              </a:rPr>
              <a:t>Advanced</a:t>
            </a:r>
            <a:r>
              <a:rPr lang="es-ES" sz="1600" b="0" dirty="0">
                <a:solidFill>
                  <a:schemeClr val="tx1">
                    <a:lumMod val="85000"/>
                    <a:lumOff val="15000"/>
                  </a:schemeClr>
                </a:solidFill>
                <a:latin typeface="+mn-lt"/>
                <a:cs typeface="Arial" panose="020B0604020202020204" pitchFamily="34" charset="0"/>
              </a:rPr>
              <a:t> </a:t>
            </a:r>
            <a:r>
              <a:rPr lang="es-ES" sz="1600" b="0" dirty="0" err="1">
                <a:solidFill>
                  <a:schemeClr val="tx1">
                    <a:lumMod val="85000"/>
                    <a:lumOff val="15000"/>
                  </a:schemeClr>
                </a:solidFill>
                <a:latin typeface="+mn-lt"/>
                <a:cs typeface="Arial" panose="020B0604020202020204" pitchFamily="34" charset="0"/>
              </a:rPr>
              <a:t>Analytics</a:t>
            </a:r>
            <a:endParaRPr lang="es-ES" sz="1600" b="0" dirty="0">
              <a:solidFill>
                <a:schemeClr val="tx1">
                  <a:lumMod val="85000"/>
                  <a:lumOff val="15000"/>
                </a:schemeClr>
              </a:solidFill>
              <a:latin typeface="+mn-lt"/>
              <a:cs typeface="Arial" panose="020B0604020202020204" pitchFamily="34" charset="0"/>
            </a:endParaRP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Big Data</a:t>
            </a: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Data </a:t>
            </a:r>
            <a:r>
              <a:rPr lang="es-ES" sz="1600" b="0" dirty="0" err="1">
                <a:solidFill>
                  <a:schemeClr val="tx1">
                    <a:lumMod val="85000"/>
                    <a:lumOff val="15000"/>
                  </a:schemeClr>
                </a:solidFill>
                <a:latin typeface="+mn-lt"/>
                <a:cs typeface="Arial" panose="020B0604020202020204" pitchFamily="34" charset="0"/>
              </a:rPr>
              <a:t>Lakes</a:t>
            </a:r>
            <a:endParaRPr lang="es-ES" sz="1600" b="0" dirty="0">
              <a:solidFill>
                <a:schemeClr val="tx1">
                  <a:lumMod val="85000"/>
                  <a:lumOff val="15000"/>
                </a:schemeClr>
              </a:solidFill>
              <a:latin typeface="+mn-lt"/>
              <a:cs typeface="Arial" panose="020B0604020202020204" pitchFamily="34" charset="0"/>
            </a:endParaRP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a:t>
            </a:r>
            <a:r>
              <a:rPr lang="es-ES" sz="1600" b="0" dirty="0" err="1">
                <a:solidFill>
                  <a:schemeClr val="tx1">
                    <a:lumMod val="85000"/>
                    <a:lumOff val="15000"/>
                  </a:schemeClr>
                </a:solidFill>
                <a:latin typeface="+mn-lt"/>
                <a:cs typeface="Arial" panose="020B0604020202020204" pitchFamily="34" charset="0"/>
              </a:rPr>
              <a:t>Model</a:t>
            </a:r>
            <a:r>
              <a:rPr lang="es-ES" sz="1600" b="0" dirty="0">
                <a:solidFill>
                  <a:schemeClr val="tx1">
                    <a:lumMod val="85000"/>
                    <a:lumOff val="15000"/>
                  </a:schemeClr>
                </a:solidFill>
                <a:latin typeface="+mn-lt"/>
                <a:cs typeface="Arial" panose="020B0604020202020204" pitchFamily="34" charset="0"/>
              </a:rPr>
              <a:t> Management </a:t>
            </a:r>
          </a:p>
          <a:p>
            <a:pPr algn="l">
              <a:lnSpc>
                <a:spcPct val="100000"/>
              </a:lnSpc>
              <a:buClr>
                <a:srgbClr val="EFB810"/>
              </a:buClr>
            </a:pPr>
            <a:endParaRPr lang="es-ES" sz="1600" b="0" dirty="0">
              <a:solidFill>
                <a:schemeClr val="tx1">
                  <a:lumMod val="85000"/>
                  <a:lumOff val="15000"/>
                </a:schemeClr>
              </a:solidFill>
              <a:latin typeface="+mn-lt"/>
              <a:cs typeface="Arial" panose="020B0604020202020204" pitchFamily="34" charset="0"/>
            </a:endParaRPr>
          </a:p>
          <a:p>
            <a:pPr marL="285750" indent="-285750" algn="l">
              <a:lnSpc>
                <a:spcPct val="100000"/>
              </a:lnSpc>
              <a:buClr>
                <a:srgbClr val="EFB810"/>
              </a:buClr>
              <a:buFont typeface="Arial" panose="020B0604020202020204" pitchFamily="34" charset="0"/>
              <a:buChar char="•"/>
            </a:pPr>
            <a:r>
              <a:rPr lang="es-ES" sz="1600" dirty="0">
                <a:solidFill>
                  <a:schemeClr val="tx1">
                    <a:lumMod val="85000"/>
                    <a:lumOff val="15000"/>
                  </a:schemeClr>
                </a:solidFill>
                <a:latin typeface="+mn-lt"/>
                <a:cs typeface="Arial" panose="020B0604020202020204" pitchFamily="34" charset="0"/>
              </a:rPr>
              <a:t>AI </a:t>
            </a:r>
            <a:r>
              <a:rPr lang="es-ES" sz="1600" dirty="0" err="1">
                <a:solidFill>
                  <a:schemeClr val="tx1">
                    <a:lumMod val="85000"/>
                    <a:lumOff val="15000"/>
                  </a:schemeClr>
                </a:solidFill>
                <a:latin typeface="+mn-lt"/>
                <a:cs typeface="Arial" panose="020B0604020202020204" pitchFamily="34" charset="0"/>
              </a:rPr>
              <a:t>ready</a:t>
            </a:r>
            <a:r>
              <a:rPr lang="es-ES" sz="1600" dirty="0">
                <a:solidFill>
                  <a:schemeClr val="tx1">
                    <a:lumMod val="85000"/>
                    <a:lumOff val="15000"/>
                  </a:schemeClr>
                </a:solidFill>
                <a:latin typeface="+mn-lt"/>
                <a:cs typeface="Arial" panose="020B0604020202020204" pitchFamily="34" charset="0"/>
              </a:rPr>
              <a:t> (Inteligencia Artificial) </a:t>
            </a:r>
          </a:p>
          <a:p>
            <a:pPr algn="l">
              <a:lnSpc>
                <a:spcPct val="100000"/>
              </a:lnSpc>
              <a:buClr>
                <a:srgbClr val="EFB810"/>
              </a:buClr>
            </a:pPr>
            <a:r>
              <a:rPr lang="es-ES" sz="1600" b="0" dirty="0">
                <a:solidFill>
                  <a:schemeClr val="tx1">
                    <a:lumMod val="85000"/>
                    <a:lumOff val="15000"/>
                  </a:schemeClr>
                </a:solidFill>
                <a:latin typeface="+mn-lt"/>
                <a:cs typeface="Arial" panose="020B0604020202020204" pitchFamily="34" charset="0"/>
              </a:rPr>
              <a:t>	- </a:t>
            </a:r>
            <a:r>
              <a:rPr lang="en-US" sz="1600" b="0" dirty="0">
                <a:solidFill>
                  <a:schemeClr val="tx1">
                    <a:lumMod val="85000"/>
                    <a:lumOff val="15000"/>
                  </a:schemeClr>
                </a:solidFill>
                <a:latin typeface="+mn-lt"/>
                <a:cs typeface="Arial" panose="020B0604020202020204" pitchFamily="34" charset="0"/>
              </a:rPr>
              <a:t>AI Forecasting</a:t>
            </a:r>
          </a:p>
          <a:p>
            <a:pPr algn="l">
              <a:lnSpc>
                <a:spcPct val="100000"/>
              </a:lnSpc>
              <a:buClr>
                <a:srgbClr val="EFB810"/>
              </a:buClr>
            </a:pPr>
            <a:r>
              <a:rPr lang="en-US" sz="1600" b="0" dirty="0">
                <a:solidFill>
                  <a:schemeClr val="tx1">
                    <a:lumMod val="85000"/>
                    <a:lumOff val="15000"/>
                  </a:schemeClr>
                </a:solidFill>
                <a:latin typeface="+mn-lt"/>
                <a:cs typeface="Arial" panose="020B0604020202020204" pitchFamily="34" charset="0"/>
              </a:rPr>
              <a:t>	- Alternative Data</a:t>
            </a:r>
          </a:p>
          <a:p>
            <a:pPr algn="l">
              <a:lnSpc>
                <a:spcPct val="100000"/>
              </a:lnSpc>
              <a:buClr>
                <a:srgbClr val="EFB810"/>
              </a:buClr>
            </a:pPr>
            <a:r>
              <a:rPr lang="en-US" sz="1600" b="0" dirty="0">
                <a:solidFill>
                  <a:schemeClr val="tx1">
                    <a:lumMod val="85000"/>
                    <a:lumOff val="15000"/>
                  </a:schemeClr>
                </a:solidFill>
                <a:latin typeface="+mn-lt"/>
                <a:cs typeface="Arial" panose="020B0604020202020204" pitchFamily="34" charset="0"/>
              </a:rPr>
              <a:t>	- Deep Learning</a:t>
            </a:r>
          </a:p>
          <a:p>
            <a:pPr algn="l">
              <a:lnSpc>
                <a:spcPct val="100000"/>
              </a:lnSpc>
              <a:buClr>
                <a:srgbClr val="EFB810"/>
              </a:buClr>
            </a:pPr>
            <a:r>
              <a:rPr lang="en-US" sz="1600" b="0" dirty="0">
                <a:solidFill>
                  <a:schemeClr val="tx1">
                    <a:lumMod val="85000"/>
                    <a:lumOff val="15000"/>
                  </a:schemeClr>
                </a:solidFill>
                <a:latin typeface="+mn-lt"/>
                <a:cs typeface="Arial" panose="020B0604020202020204" pitchFamily="34" charset="0"/>
              </a:rPr>
              <a:t>	- Sentiment Analysis </a:t>
            </a:r>
          </a:p>
          <a:p>
            <a:pPr algn="l">
              <a:lnSpc>
                <a:spcPct val="100000"/>
              </a:lnSpc>
              <a:buClr>
                <a:srgbClr val="EFB810"/>
              </a:buClr>
            </a:pPr>
            <a:r>
              <a:rPr lang="en-US" sz="1600" b="0" dirty="0">
                <a:solidFill>
                  <a:schemeClr val="tx1">
                    <a:lumMod val="85000"/>
                    <a:lumOff val="15000"/>
                  </a:schemeClr>
                </a:solidFill>
                <a:latin typeface="+mn-lt"/>
                <a:cs typeface="Arial" panose="020B0604020202020204" pitchFamily="34" charset="0"/>
              </a:rPr>
              <a:t>	- Auto ML</a:t>
            </a:r>
          </a:p>
          <a:p>
            <a:pPr algn="l">
              <a:lnSpc>
                <a:spcPct val="100000"/>
              </a:lnSpc>
              <a:buClr>
                <a:srgbClr val="EFB810"/>
              </a:buClr>
            </a:pPr>
            <a:r>
              <a:rPr lang="en-US" sz="1600" b="0" dirty="0">
                <a:solidFill>
                  <a:schemeClr val="tx1">
                    <a:lumMod val="85000"/>
                    <a:lumOff val="15000"/>
                  </a:schemeClr>
                </a:solidFill>
                <a:latin typeface="+mn-lt"/>
                <a:cs typeface="Arial" panose="020B0604020202020204" pitchFamily="34" charset="0"/>
              </a:rPr>
              <a:t>	- AI Cloud Services</a:t>
            </a:r>
          </a:p>
          <a:p>
            <a:pPr algn="l">
              <a:lnSpc>
                <a:spcPct val="100000"/>
              </a:lnSpc>
              <a:buClr>
                <a:srgbClr val="EFB810"/>
              </a:buClr>
            </a:pPr>
            <a:endParaRPr lang="es-ES" sz="1600" b="0" dirty="0">
              <a:solidFill>
                <a:schemeClr val="tx1">
                  <a:lumMod val="85000"/>
                  <a:lumOff val="15000"/>
                </a:schemeClr>
              </a:solidFill>
              <a:latin typeface="+mn-lt"/>
              <a:cs typeface="Arial" panose="020B0604020202020204" pitchFamily="34" charset="0"/>
            </a:endParaRPr>
          </a:p>
        </p:txBody>
      </p:sp>
      <p:pic>
        <p:nvPicPr>
          <p:cNvPr id="2" name="Imagen 1"/>
          <p:cNvPicPr>
            <a:picLocks noChangeAspect="1"/>
          </p:cNvPicPr>
          <p:nvPr/>
        </p:nvPicPr>
        <p:blipFill rotWithShape="1">
          <a:blip r:embed="rId3"/>
          <a:srcRect l="15934" r="17150"/>
          <a:stretch/>
        </p:blipFill>
        <p:spPr>
          <a:xfrm>
            <a:off x="5511112" y="1466850"/>
            <a:ext cx="6450227" cy="5391150"/>
          </a:xfrm>
          <a:prstGeom prst="round2SameRect">
            <a:avLst/>
          </a:prstGeom>
        </p:spPr>
      </p:pic>
    </p:spTree>
    <p:extLst>
      <p:ext uri="{BB962C8B-B14F-4D97-AF65-F5344CB8AC3E}">
        <p14:creationId xmlns:p14="http://schemas.microsoft.com/office/powerpoint/2010/main" val="146976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4">
            <a:extLst>
              <a:ext uri="{FF2B5EF4-FFF2-40B4-BE49-F238E27FC236}">
                <a16:creationId xmlns:a16="http://schemas.microsoft.com/office/drawing/2014/main" id="{65D1A515-556A-1A41-A266-CF4B07C15E4A}"/>
              </a:ext>
            </a:extLst>
          </p:cNvPr>
          <p:cNvGrpSpPr/>
          <p:nvPr/>
        </p:nvGrpSpPr>
        <p:grpSpPr>
          <a:xfrm rot="10800000">
            <a:off x="10440983" y="5842000"/>
            <a:ext cx="1751017" cy="1016000"/>
            <a:chOff x="-1" y="0"/>
            <a:chExt cx="1177810" cy="683404"/>
          </a:xfrm>
        </p:grpSpPr>
        <p:sp>
          <p:nvSpPr>
            <p:cNvPr id="21" name="Freeform 53">
              <a:extLst>
                <a:ext uri="{FF2B5EF4-FFF2-40B4-BE49-F238E27FC236}">
                  <a16:creationId xmlns:a16="http://schemas.microsoft.com/office/drawing/2014/main" id="{DB3E056D-8E3F-7C4E-A77C-5393EE76C37B}"/>
                </a:ext>
              </a:extLst>
            </p:cNvPr>
            <p:cNvSpPr/>
            <p:nvPr/>
          </p:nvSpPr>
          <p:spPr>
            <a:xfrm>
              <a:off x="-1" y="-1"/>
              <a:ext cx="1177810" cy="683406"/>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48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sp>
          <p:nvSpPr>
            <p:cNvPr id="22" name="Freeform 10">
              <a:extLst>
                <a:ext uri="{FF2B5EF4-FFF2-40B4-BE49-F238E27FC236}">
                  <a16:creationId xmlns:a16="http://schemas.microsoft.com/office/drawing/2014/main" id="{5D1D3AF1-2219-1047-A5C7-A5059EDFA4EF}"/>
                </a:ext>
              </a:extLst>
            </p:cNvPr>
            <p:cNvSpPr/>
            <p:nvPr/>
          </p:nvSpPr>
          <p:spPr>
            <a:xfrm>
              <a:off x="-2" y="-1"/>
              <a:ext cx="867761" cy="503504"/>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23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grpSp>
      <p:sp>
        <p:nvSpPr>
          <p:cNvPr id="3" name="CuadroTexto 2">
            <a:extLst>
              <a:ext uri="{FF2B5EF4-FFF2-40B4-BE49-F238E27FC236}">
                <a16:creationId xmlns:a16="http://schemas.microsoft.com/office/drawing/2014/main" id="{9CEF36BA-DD42-56BB-F860-423FFC6EEBA0}"/>
              </a:ext>
            </a:extLst>
          </p:cNvPr>
          <p:cNvSpPr txBox="1"/>
          <p:nvPr/>
        </p:nvSpPr>
        <p:spPr>
          <a:xfrm>
            <a:off x="538103" y="1384771"/>
            <a:ext cx="5029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14 </a:t>
            </a:r>
            <a:r>
              <a:rPr lang="en-US" err="1"/>
              <a:t>Archivos</a:t>
            </a:r>
            <a:r>
              <a:rPr lang="en-US"/>
              <a:t> de Excel que </a:t>
            </a:r>
            <a:r>
              <a:rPr lang="en-US" err="1"/>
              <a:t>dependían</a:t>
            </a:r>
            <a:r>
              <a:rPr lang="en-US"/>
              <a:t> uno del </a:t>
            </a:r>
            <a:r>
              <a:rPr lang="en-US" err="1"/>
              <a:t>otro</a:t>
            </a:r>
            <a:r>
              <a:rPr lang="en-US"/>
              <a:t>.</a:t>
            </a:r>
            <a:endParaRPr lang="en-US">
              <a:cs typeface="Calibri" panose="020F0502020204030204"/>
            </a:endParaRPr>
          </a:p>
          <a:p>
            <a:pPr marL="285750" indent="-285750">
              <a:buFont typeface="Arial"/>
              <a:buChar char="•"/>
            </a:pPr>
            <a:endParaRPr lang="en-US">
              <a:cs typeface="Calibri" panose="020F0502020204030204"/>
            </a:endParaRPr>
          </a:p>
          <a:p>
            <a:pPr marL="285750" indent="-285750">
              <a:buFont typeface="Arial"/>
              <a:buChar char="•"/>
            </a:pPr>
            <a:r>
              <a:rPr lang="en-US" err="1"/>
              <a:t>Fórmulas</a:t>
            </a:r>
            <a:r>
              <a:rPr lang="en-US"/>
              <a:t> con </a:t>
            </a:r>
            <a:r>
              <a:rPr lang="en-US" err="1"/>
              <a:t>referencias</a:t>
            </a:r>
            <a:r>
              <a:rPr lang="en-US"/>
              <a:t> a </a:t>
            </a:r>
            <a:r>
              <a:rPr lang="en-US" err="1"/>
              <a:t>archivos</a:t>
            </a:r>
            <a:r>
              <a:rPr lang="en-US"/>
              <a:t> </a:t>
            </a:r>
            <a:r>
              <a:rPr lang="en-US" err="1"/>
              <a:t>externos</a:t>
            </a:r>
            <a:r>
              <a:rPr lang="en-US"/>
              <a:t> y/o sin la </a:t>
            </a:r>
            <a:r>
              <a:rPr lang="en-US" err="1"/>
              <a:t>trazabilidad</a:t>
            </a:r>
            <a:r>
              <a:rPr lang="en-US"/>
              <a:t> </a:t>
            </a:r>
            <a:r>
              <a:rPr lang="en-US" err="1"/>
              <a:t>necesaria</a:t>
            </a:r>
            <a:r>
              <a:rPr lang="en-US"/>
              <a:t>.</a:t>
            </a:r>
          </a:p>
          <a:p>
            <a:pPr marL="285750" indent="-285750">
              <a:buFont typeface="Arial"/>
              <a:buChar char="•"/>
            </a:pPr>
            <a:endParaRPr lang="en-US">
              <a:cs typeface="Calibri"/>
            </a:endParaRPr>
          </a:p>
          <a:p>
            <a:pPr marL="285750" indent="-285750">
              <a:buFont typeface="Arial"/>
              <a:buChar char="•"/>
            </a:pPr>
            <a:r>
              <a:rPr lang="en-US" err="1">
                <a:ea typeface="+mn-lt"/>
                <a:cs typeface="+mn-lt"/>
              </a:rPr>
              <a:t>Visualizaciones</a:t>
            </a:r>
            <a:r>
              <a:rPr lang="en-US">
                <a:ea typeface="+mn-lt"/>
                <a:cs typeface="+mn-lt"/>
              </a:rPr>
              <a:t> </a:t>
            </a:r>
            <a:r>
              <a:rPr lang="en-US" err="1">
                <a:ea typeface="+mn-lt"/>
                <a:cs typeface="+mn-lt"/>
              </a:rPr>
              <a:t>estáticas</a:t>
            </a:r>
            <a:r>
              <a:rPr lang="en-US">
                <a:ea typeface="+mn-lt"/>
                <a:cs typeface="+mn-lt"/>
              </a:rPr>
              <a:t>, las </a:t>
            </a:r>
            <a:r>
              <a:rPr lang="en-US" err="1">
                <a:ea typeface="+mn-lt"/>
                <a:cs typeface="+mn-lt"/>
              </a:rPr>
              <a:t>gráficas</a:t>
            </a:r>
            <a:r>
              <a:rPr lang="en-US">
                <a:ea typeface="+mn-lt"/>
                <a:cs typeface="+mn-lt"/>
              </a:rPr>
              <a:t> no </a:t>
            </a:r>
            <a:r>
              <a:rPr lang="en-US" err="1">
                <a:ea typeface="+mn-lt"/>
                <a:cs typeface="+mn-lt"/>
              </a:rPr>
              <a:t>complementaban</a:t>
            </a:r>
            <a:r>
              <a:rPr lang="en-US">
                <a:ea typeface="+mn-lt"/>
                <a:cs typeface="+mn-lt"/>
              </a:rPr>
              <a:t> o </a:t>
            </a:r>
            <a:r>
              <a:rPr lang="en-US" err="1">
                <a:ea typeface="+mn-lt"/>
                <a:cs typeface="+mn-lt"/>
              </a:rPr>
              <a:t>facilitaban</a:t>
            </a:r>
            <a:r>
              <a:rPr lang="en-US">
                <a:ea typeface="+mn-lt"/>
                <a:cs typeface="+mn-lt"/>
              </a:rPr>
              <a:t> </a:t>
            </a:r>
            <a:r>
              <a:rPr lang="en-US" err="1">
                <a:ea typeface="+mn-lt"/>
                <a:cs typeface="+mn-lt"/>
              </a:rPr>
              <a:t>el</a:t>
            </a:r>
            <a:r>
              <a:rPr lang="en-US">
                <a:ea typeface="+mn-lt"/>
                <a:cs typeface="+mn-lt"/>
              </a:rPr>
              <a:t> </a:t>
            </a:r>
            <a:r>
              <a:rPr lang="en-US" err="1">
                <a:ea typeface="+mn-lt"/>
                <a:cs typeface="+mn-lt"/>
              </a:rPr>
              <a:t>proceso</a:t>
            </a:r>
            <a:r>
              <a:rPr lang="en-US">
                <a:ea typeface="+mn-lt"/>
                <a:cs typeface="+mn-lt"/>
              </a:rPr>
              <a:t> de </a:t>
            </a:r>
            <a:r>
              <a:rPr lang="en-US" err="1">
                <a:ea typeface="+mn-lt"/>
                <a:cs typeface="+mn-lt"/>
              </a:rPr>
              <a:t>análisis</a:t>
            </a:r>
            <a:r>
              <a:rPr lang="en-US">
                <a:ea typeface="+mn-lt"/>
                <a:cs typeface="+mn-lt"/>
              </a:rPr>
              <a:t> posterior de </a:t>
            </a:r>
            <a:r>
              <a:rPr lang="en-US" err="1">
                <a:ea typeface="+mn-lt"/>
                <a:cs typeface="+mn-lt"/>
              </a:rPr>
              <a:t>los</a:t>
            </a:r>
            <a:r>
              <a:rPr lang="en-US">
                <a:ea typeface="+mn-lt"/>
                <a:cs typeface="+mn-lt"/>
              </a:rPr>
              <a:t> </a:t>
            </a:r>
            <a:r>
              <a:rPr lang="en-US" err="1">
                <a:ea typeface="+mn-lt"/>
                <a:cs typeface="+mn-lt"/>
              </a:rPr>
              <a:t>datos</a:t>
            </a:r>
            <a:r>
              <a:rPr lang="en-US">
                <a:ea typeface="+mn-lt"/>
                <a:cs typeface="+mn-lt"/>
              </a:rPr>
              <a:t>.</a:t>
            </a:r>
            <a:endParaRPr lang="en-US">
              <a:cs typeface="Calibri"/>
            </a:endParaRPr>
          </a:p>
        </p:txBody>
      </p:sp>
      <p:pic>
        <p:nvPicPr>
          <p:cNvPr id="5" name="Imagen 5" descr="Imagen que contiene Tabla&#10;&#10;Descripción generada automáticamente">
            <a:extLst>
              <a:ext uri="{FF2B5EF4-FFF2-40B4-BE49-F238E27FC236}">
                <a16:creationId xmlns:a16="http://schemas.microsoft.com/office/drawing/2014/main" id="{B27EA401-ABE7-819D-6FFB-8EEA0717E211}"/>
              </a:ext>
            </a:extLst>
          </p:cNvPr>
          <p:cNvPicPr>
            <a:picLocks noChangeAspect="1"/>
          </p:cNvPicPr>
          <p:nvPr/>
        </p:nvPicPr>
        <p:blipFill>
          <a:blip r:embed="rId3"/>
          <a:stretch>
            <a:fillRect/>
          </a:stretch>
        </p:blipFill>
        <p:spPr>
          <a:xfrm>
            <a:off x="6342474" y="696847"/>
            <a:ext cx="4154311" cy="5229123"/>
          </a:xfrm>
          <a:prstGeom prst="rect">
            <a:avLst/>
          </a:prstGeom>
        </p:spPr>
      </p:pic>
      <p:sp>
        <p:nvSpPr>
          <p:cNvPr id="6" name="CuadroTexto 5">
            <a:extLst>
              <a:ext uri="{FF2B5EF4-FFF2-40B4-BE49-F238E27FC236}">
                <a16:creationId xmlns:a16="http://schemas.microsoft.com/office/drawing/2014/main" id="{E5CD1265-9D12-819C-9558-7D3A4AA922C6}"/>
              </a:ext>
            </a:extLst>
          </p:cNvPr>
          <p:cNvSpPr txBox="1"/>
          <p:nvPr/>
        </p:nvSpPr>
        <p:spPr>
          <a:xfrm>
            <a:off x="10575807" y="1027289"/>
            <a:ext cx="12756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8EAADB"/>
                </a:solidFill>
              </a:rPr>
              <a:t>Búsqueda columna por columna para poder realizar un seguimiento del origen de la información.</a:t>
            </a:r>
          </a:p>
        </p:txBody>
      </p:sp>
      <p:sp>
        <p:nvSpPr>
          <p:cNvPr id="8" name="Rectangle 11">
            <a:extLst>
              <a:ext uri="{FF2B5EF4-FFF2-40B4-BE49-F238E27FC236}">
                <a16:creationId xmlns:a16="http://schemas.microsoft.com/office/drawing/2014/main" id="{2B9B43CA-ED46-8A92-D871-555570350C0F}"/>
              </a:ext>
            </a:extLst>
          </p:cNvPr>
          <p:cNvSpPr txBox="1"/>
          <p:nvPr/>
        </p:nvSpPr>
        <p:spPr>
          <a:xfrm>
            <a:off x="139010" y="512783"/>
            <a:ext cx="2062486" cy="594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3200">
                <a:solidFill>
                  <a:srgbClr val="1A3184"/>
                </a:solidFill>
                <a:latin typeface="+mn-lt"/>
                <a:cs typeface="Arial"/>
              </a:rPr>
              <a:t>Antes</a:t>
            </a:r>
            <a:endParaRPr lang="es-ES" sz="3200"/>
          </a:p>
        </p:txBody>
      </p:sp>
      <p:sp>
        <p:nvSpPr>
          <p:cNvPr id="9" name="CuadroTexto 8">
            <a:extLst>
              <a:ext uri="{FF2B5EF4-FFF2-40B4-BE49-F238E27FC236}">
                <a16:creationId xmlns:a16="http://schemas.microsoft.com/office/drawing/2014/main" id="{82B943E8-F9F7-3B7E-C2BF-AD2432FEF558}"/>
              </a:ext>
            </a:extLst>
          </p:cNvPr>
          <p:cNvSpPr txBox="1"/>
          <p:nvPr/>
        </p:nvSpPr>
        <p:spPr>
          <a:xfrm>
            <a:off x="1074325" y="4366919"/>
            <a:ext cx="39567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F7F7F"/>
                </a:solidFill>
                <a:ea typeface="+mn-lt"/>
                <a:cs typeface="+mn-lt"/>
              </a:rPr>
              <a:t>=BUSCARV($A12;'https://flar-my.sharepoint.com/</a:t>
            </a:r>
            <a:r>
              <a:rPr lang="en-US" err="1">
                <a:solidFill>
                  <a:srgbClr val="7F7F7F"/>
                </a:solidFill>
                <a:ea typeface="+mn-lt"/>
                <a:cs typeface="+mn-lt"/>
              </a:rPr>
              <a:t>personalflar_net</a:t>
            </a:r>
            <a:r>
              <a:rPr lang="en-US">
                <a:solidFill>
                  <a:srgbClr val="7F7F7F"/>
                </a:solidFill>
                <a:ea typeface="+mn-lt"/>
                <a:cs typeface="+mn-lt"/>
              </a:rPr>
              <a:t>/Documents/</a:t>
            </a:r>
            <a:r>
              <a:rPr lang="en-US" err="1">
                <a:solidFill>
                  <a:srgbClr val="7F7F7F"/>
                </a:solidFill>
                <a:ea typeface="+mn-lt"/>
                <a:cs typeface="+mn-lt"/>
              </a:rPr>
              <a:t>Archivos</a:t>
            </a:r>
            <a:r>
              <a:rPr lang="en-US">
                <a:solidFill>
                  <a:srgbClr val="7F7F7F"/>
                </a:solidFill>
                <a:ea typeface="+mn-lt"/>
                <a:cs typeface="+mn-lt"/>
              </a:rPr>
              <a:t> de chat de Microsoft Teams/[Retornos_Query.xlsm]</a:t>
            </a:r>
            <a:r>
              <a:rPr lang="en-US" err="1">
                <a:solidFill>
                  <a:srgbClr val="7F7F7F"/>
                </a:solidFill>
                <a:ea typeface="+mn-lt"/>
                <a:cs typeface="+mn-lt"/>
              </a:rPr>
              <a:t>Acum</a:t>
            </a:r>
            <a:r>
              <a:rPr lang="en-US">
                <a:solidFill>
                  <a:srgbClr val="7F7F7F"/>
                </a:solidFill>
                <a:ea typeface="+mn-lt"/>
                <a:cs typeface="+mn-lt"/>
              </a:rPr>
              <a:t>'!$A:$M;COLUMNA()-1;1)/1000000</a:t>
            </a:r>
            <a:endParaRPr lang="es-ES">
              <a:solidFill>
                <a:srgbClr val="7F7F7F"/>
              </a:solidFill>
            </a:endParaRPr>
          </a:p>
        </p:txBody>
      </p:sp>
    </p:spTree>
    <p:extLst>
      <p:ext uri="{BB962C8B-B14F-4D97-AF65-F5344CB8AC3E}">
        <p14:creationId xmlns:p14="http://schemas.microsoft.com/office/powerpoint/2010/main" val="331175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4">
            <a:extLst>
              <a:ext uri="{FF2B5EF4-FFF2-40B4-BE49-F238E27FC236}">
                <a16:creationId xmlns:a16="http://schemas.microsoft.com/office/drawing/2014/main" id="{65D1A515-556A-1A41-A266-CF4B07C15E4A}"/>
              </a:ext>
            </a:extLst>
          </p:cNvPr>
          <p:cNvGrpSpPr/>
          <p:nvPr/>
        </p:nvGrpSpPr>
        <p:grpSpPr>
          <a:xfrm rot="10800000">
            <a:off x="10440983" y="5842000"/>
            <a:ext cx="1751017" cy="1016000"/>
            <a:chOff x="-1" y="0"/>
            <a:chExt cx="1177810" cy="683404"/>
          </a:xfrm>
        </p:grpSpPr>
        <p:sp>
          <p:nvSpPr>
            <p:cNvPr id="21" name="Freeform 53">
              <a:extLst>
                <a:ext uri="{FF2B5EF4-FFF2-40B4-BE49-F238E27FC236}">
                  <a16:creationId xmlns:a16="http://schemas.microsoft.com/office/drawing/2014/main" id="{DB3E056D-8E3F-7C4E-A77C-5393EE76C37B}"/>
                </a:ext>
              </a:extLst>
            </p:cNvPr>
            <p:cNvSpPr/>
            <p:nvPr/>
          </p:nvSpPr>
          <p:spPr>
            <a:xfrm>
              <a:off x="-1" y="-1"/>
              <a:ext cx="1177810" cy="683406"/>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48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sp>
          <p:nvSpPr>
            <p:cNvPr id="22" name="Freeform 10">
              <a:extLst>
                <a:ext uri="{FF2B5EF4-FFF2-40B4-BE49-F238E27FC236}">
                  <a16:creationId xmlns:a16="http://schemas.microsoft.com/office/drawing/2014/main" id="{5D1D3AF1-2219-1047-A5C7-A5059EDFA4EF}"/>
                </a:ext>
              </a:extLst>
            </p:cNvPr>
            <p:cNvSpPr/>
            <p:nvPr/>
          </p:nvSpPr>
          <p:spPr>
            <a:xfrm>
              <a:off x="-2" y="-1"/>
              <a:ext cx="867761" cy="503504"/>
            </a:xfrm>
            <a:custGeom>
              <a:avLst/>
              <a:gdLst/>
              <a:ahLst/>
              <a:cxnLst>
                <a:cxn ang="0">
                  <a:pos x="wd2" y="hd2"/>
                </a:cxn>
                <a:cxn ang="5400000">
                  <a:pos x="wd2" y="hd2"/>
                </a:cxn>
                <a:cxn ang="10800000">
                  <a:pos x="wd2" y="hd2"/>
                </a:cxn>
                <a:cxn ang="16200000">
                  <a:pos x="wd2" y="hd2"/>
                </a:cxn>
              </a:cxnLst>
              <a:rect l="0" t="0" r="r" b="b"/>
              <a:pathLst>
                <a:path w="21600" h="21600" extrusionOk="0">
                  <a:moveTo>
                    <a:pt x="17" y="21600"/>
                  </a:moveTo>
                  <a:lnTo>
                    <a:pt x="7701" y="21600"/>
                  </a:lnTo>
                  <a:cubicBezTo>
                    <a:pt x="8579" y="21600"/>
                    <a:pt x="9425" y="20984"/>
                    <a:pt x="10077" y="19917"/>
                  </a:cubicBezTo>
                  <a:lnTo>
                    <a:pt x="21600" y="50"/>
                  </a:lnTo>
                  <a:lnTo>
                    <a:pt x="0" y="0"/>
                  </a:lnTo>
                  <a:cubicBezTo>
                    <a:pt x="6" y="7090"/>
                    <a:pt x="11" y="14510"/>
                    <a:pt x="17" y="21600"/>
                  </a:cubicBezTo>
                  <a:close/>
                </a:path>
              </a:pathLst>
            </a:custGeom>
            <a:gradFill flip="none" rotWithShape="1">
              <a:gsLst>
                <a:gs pos="23000">
                  <a:srgbClr val="112261"/>
                </a:gs>
                <a:gs pos="100000">
                  <a:srgbClr val="1A3184"/>
                </a:gs>
              </a:gsLst>
              <a:lin ang="5400000" scaled="0"/>
            </a:gradFill>
            <a:ln w="12700" cap="flat">
              <a:noFill/>
              <a:miter lim="400000"/>
            </a:ln>
            <a:effectLst/>
          </p:spPr>
          <p:txBody>
            <a:bodyPr wrap="square" lIns="60959" tIns="60959" rIns="60959" bIns="60959" numCol="1" anchor="t">
              <a:noAutofit/>
            </a:bodyPr>
            <a:lstStyle/>
            <a:p>
              <a:pPr>
                <a:defRPr sz="1000"/>
              </a:pPr>
              <a:endParaRPr sz="1333"/>
            </a:p>
          </p:txBody>
        </p:sp>
      </p:grpSp>
      <p:sp>
        <p:nvSpPr>
          <p:cNvPr id="3" name="CuadroTexto 2">
            <a:extLst>
              <a:ext uri="{FF2B5EF4-FFF2-40B4-BE49-F238E27FC236}">
                <a16:creationId xmlns:a16="http://schemas.microsoft.com/office/drawing/2014/main" id="{9CEF36BA-DD42-56BB-F860-423FFC6EEBA0}"/>
              </a:ext>
            </a:extLst>
          </p:cNvPr>
          <p:cNvSpPr txBox="1"/>
          <p:nvPr/>
        </p:nvSpPr>
        <p:spPr>
          <a:xfrm>
            <a:off x="538103" y="1384771"/>
            <a:ext cx="5029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Se </a:t>
            </a:r>
            <a:r>
              <a:rPr lang="en-US" err="1">
                <a:ea typeface="+mn-lt"/>
                <a:cs typeface="+mn-lt"/>
              </a:rPr>
              <a:t>tiene</a:t>
            </a:r>
            <a:r>
              <a:rPr lang="en-US">
                <a:ea typeface="+mn-lt"/>
                <a:cs typeface="+mn-lt"/>
              </a:rPr>
              <a:t> un </a:t>
            </a:r>
            <a:r>
              <a:rPr lang="en-US" err="1">
                <a:ea typeface="+mn-lt"/>
                <a:cs typeface="+mn-lt"/>
              </a:rPr>
              <a:t>proyecto</a:t>
            </a:r>
            <a:r>
              <a:rPr lang="en-US">
                <a:ea typeface="+mn-lt"/>
                <a:cs typeface="+mn-lt"/>
              </a:rPr>
              <a:t> </a:t>
            </a:r>
            <a:r>
              <a:rPr lang="en-US" err="1">
                <a:ea typeface="+mn-lt"/>
                <a:cs typeface="+mn-lt"/>
              </a:rPr>
              <a:t>en</a:t>
            </a:r>
            <a:r>
              <a:rPr lang="en-US">
                <a:ea typeface="+mn-lt"/>
                <a:cs typeface="+mn-lt"/>
              </a:rPr>
              <a:t> la </a:t>
            </a:r>
            <a:r>
              <a:rPr lang="en-US" err="1">
                <a:ea typeface="+mn-lt"/>
                <a:cs typeface="+mn-lt"/>
              </a:rPr>
              <a:t>nube</a:t>
            </a:r>
            <a:r>
              <a:rPr lang="en-US">
                <a:ea typeface="+mn-lt"/>
                <a:cs typeface="+mn-lt"/>
              </a:rPr>
              <a:t> </a:t>
            </a:r>
            <a:r>
              <a:rPr lang="en-US" err="1">
                <a:ea typeface="+mn-lt"/>
                <a:cs typeface="+mn-lt"/>
              </a:rPr>
              <a:t>donde</a:t>
            </a:r>
            <a:r>
              <a:rPr lang="en-US">
                <a:ea typeface="+mn-lt"/>
                <a:cs typeface="+mn-lt"/>
              </a:rPr>
              <a:t> se </a:t>
            </a:r>
            <a:r>
              <a:rPr lang="en-US" err="1">
                <a:ea typeface="+mn-lt"/>
                <a:cs typeface="+mn-lt"/>
              </a:rPr>
              <a:t>encuentra</a:t>
            </a:r>
            <a:r>
              <a:rPr lang="en-US">
                <a:ea typeface="+mn-lt"/>
                <a:cs typeface="+mn-lt"/>
              </a:rPr>
              <a:t> </a:t>
            </a:r>
            <a:r>
              <a:rPr lang="en-US" err="1">
                <a:ea typeface="+mn-lt"/>
                <a:cs typeface="+mn-lt"/>
              </a:rPr>
              <a:t>todo</a:t>
            </a:r>
            <a:r>
              <a:rPr lang="en-US">
                <a:ea typeface="+mn-lt"/>
                <a:cs typeface="+mn-lt"/>
              </a:rPr>
              <a:t> </a:t>
            </a:r>
            <a:r>
              <a:rPr lang="en-US" err="1">
                <a:ea typeface="+mn-lt"/>
                <a:cs typeface="+mn-lt"/>
              </a:rPr>
              <a:t>el</a:t>
            </a:r>
            <a:r>
              <a:rPr lang="en-US">
                <a:ea typeface="+mn-lt"/>
                <a:cs typeface="+mn-lt"/>
              </a:rPr>
              <a:t> material </a:t>
            </a:r>
            <a:r>
              <a:rPr lang="en-US" err="1">
                <a:ea typeface="+mn-lt"/>
                <a:cs typeface="+mn-lt"/>
              </a:rPr>
              <a:t>necesario</a:t>
            </a:r>
            <a:r>
              <a:rPr lang="en-US">
                <a:ea typeface="+mn-lt"/>
                <a:cs typeface="+mn-lt"/>
              </a:rPr>
              <a:t> para </a:t>
            </a:r>
            <a:r>
              <a:rPr lang="en-US" err="1">
                <a:ea typeface="+mn-lt"/>
                <a:cs typeface="+mn-lt"/>
              </a:rPr>
              <a:t>el</a:t>
            </a:r>
            <a:r>
              <a:rPr lang="en-US">
                <a:ea typeface="+mn-lt"/>
                <a:cs typeface="+mn-lt"/>
              </a:rPr>
              <a:t> </a:t>
            </a:r>
            <a:r>
              <a:rPr lang="en-US" err="1">
                <a:ea typeface="+mn-lt"/>
                <a:cs typeface="+mn-lt"/>
              </a:rPr>
              <a:t>proceso</a:t>
            </a:r>
            <a:r>
              <a:rPr lang="en-US">
                <a:ea typeface="+mn-lt"/>
                <a:cs typeface="+mn-lt"/>
              </a:rPr>
              <a:t>.</a:t>
            </a:r>
          </a:p>
          <a:p>
            <a:pPr marL="285750" indent="-285750">
              <a:buFont typeface="Arial"/>
              <a:buChar char="•"/>
            </a:pPr>
            <a:endParaRPr lang="en-US">
              <a:cs typeface="Calibri" panose="020F0502020204030204"/>
            </a:endParaRPr>
          </a:p>
          <a:p>
            <a:pPr marL="285750" indent="-285750">
              <a:buFont typeface="Arial"/>
              <a:buChar char="•"/>
            </a:pPr>
            <a:r>
              <a:rPr lang="en-US" err="1">
                <a:ea typeface="+mn-lt"/>
                <a:cs typeface="+mn-lt"/>
              </a:rPr>
              <a:t>Fórmulas</a:t>
            </a:r>
            <a:r>
              <a:rPr lang="en-US">
                <a:ea typeface="+mn-lt"/>
                <a:cs typeface="+mn-lt"/>
              </a:rPr>
              <a:t> con </a:t>
            </a:r>
            <a:r>
              <a:rPr lang="en-US" err="1">
                <a:ea typeface="+mn-lt"/>
                <a:cs typeface="+mn-lt"/>
              </a:rPr>
              <a:t>sustentación</a:t>
            </a:r>
          </a:p>
          <a:p>
            <a:pPr marL="285750" indent="-285750">
              <a:buFont typeface="Arial"/>
              <a:buChar char="•"/>
            </a:pPr>
            <a:endParaRPr lang="en-US">
              <a:cs typeface="Calibri"/>
            </a:endParaRPr>
          </a:p>
          <a:p>
            <a:pPr marL="285750" indent="-285750">
              <a:buFont typeface="Arial"/>
              <a:buChar char="•"/>
            </a:pPr>
            <a:r>
              <a:rPr lang="en-US" err="1">
                <a:ea typeface="+mn-lt"/>
                <a:cs typeface="+mn-lt"/>
              </a:rPr>
              <a:t>Visualización</a:t>
            </a:r>
            <a:r>
              <a:rPr lang="en-US">
                <a:ea typeface="+mn-lt"/>
                <a:cs typeface="+mn-lt"/>
              </a:rPr>
              <a:t> de la </a:t>
            </a:r>
            <a:r>
              <a:rPr lang="en-US" err="1">
                <a:ea typeface="+mn-lt"/>
                <a:cs typeface="+mn-lt"/>
              </a:rPr>
              <a:t>información</a:t>
            </a:r>
            <a:r>
              <a:rPr lang="en-US">
                <a:ea typeface="+mn-lt"/>
                <a:cs typeface="+mn-lt"/>
              </a:rPr>
              <a:t> </a:t>
            </a:r>
            <a:r>
              <a:rPr lang="en-US" err="1">
                <a:ea typeface="+mn-lt"/>
                <a:cs typeface="+mn-lt"/>
              </a:rPr>
              <a:t>en</a:t>
            </a:r>
            <a:r>
              <a:rPr lang="en-US">
                <a:ea typeface="+mn-lt"/>
                <a:cs typeface="+mn-lt"/>
              </a:rPr>
              <a:t> </a:t>
            </a:r>
            <a:r>
              <a:rPr lang="en-US" err="1">
                <a:ea typeface="+mn-lt"/>
                <a:cs typeface="+mn-lt"/>
              </a:rPr>
              <a:t>gráficas</a:t>
            </a:r>
            <a:r>
              <a:rPr lang="en-US">
                <a:ea typeface="+mn-lt"/>
                <a:cs typeface="+mn-lt"/>
              </a:rPr>
              <a:t> </a:t>
            </a:r>
            <a:r>
              <a:rPr lang="en-US" err="1">
                <a:ea typeface="+mn-lt"/>
                <a:cs typeface="+mn-lt"/>
              </a:rPr>
              <a:t>dinámicas</a:t>
            </a:r>
            <a:r>
              <a:rPr lang="en-US">
                <a:ea typeface="+mn-lt"/>
                <a:cs typeface="+mn-lt"/>
              </a:rPr>
              <a:t>, </a:t>
            </a:r>
            <a:r>
              <a:rPr lang="en-US" err="1">
                <a:ea typeface="+mn-lt"/>
                <a:cs typeface="+mn-lt"/>
              </a:rPr>
              <a:t>personalizables</a:t>
            </a:r>
            <a:r>
              <a:rPr lang="en-US">
                <a:ea typeface="+mn-lt"/>
                <a:cs typeface="+mn-lt"/>
              </a:rPr>
              <a:t> y con mayor </a:t>
            </a:r>
            <a:r>
              <a:rPr lang="en-US" err="1">
                <a:ea typeface="+mn-lt"/>
                <a:cs typeface="+mn-lt"/>
              </a:rPr>
              <a:t>facilidad</a:t>
            </a:r>
            <a:r>
              <a:rPr lang="en-US">
                <a:ea typeface="+mn-lt"/>
                <a:cs typeface="+mn-lt"/>
              </a:rPr>
              <a:t> para </a:t>
            </a:r>
            <a:r>
              <a:rPr lang="en-US" err="1">
                <a:ea typeface="+mn-lt"/>
                <a:cs typeface="+mn-lt"/>
              </a:rPr>
              <a:t>compartir</a:t>
            </a:r>
            <a:endParaRPr lang="en-US" err="1">
              <a:cs typeface="Calibri"/>
            </a:endParaRPr>
          </a:p>
        </p:txBody>
      </p:sp>
      <p:sp>
        <p:nvSpPr>
          <p:cNvPr id="8" name="Rectangle 11">
            <a:extLst>
              <a:ext uri="{FF2B5EF4-FFF2-40B4-BE49-F238E27FC236}">
                <a16:creationId xmlns:a16="http://schemas.microsoft.com/office/drawing/2014/main" id="{2B9B43CA-ED46-8A92-D871-555570350C0F}"/>
              </a:ext>
            </a:extLst>
          </p:cNvPr>
          <p:cNvSpPr txBox="1"/>
          <p:nvPr/>
        </p:nvSpPr>
        <p:spPr>
          <a:xfrm>
            <a:off x="139010" y="512783"/>
            <a:ext cx="2062486" cy="5941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3200">
                <a:solidFill>
                  <a:srgbClr val="1A3184"/>
                </a:solidFill>
                <a:latin typeface="+mn-lt"/>
                <a:cs typeface="Arial"/>
              </a:rPr>
              <a:t>Ahora</a:t>
            </a:r>
            <a:endParaRPr lang="es-ES" sz="3200"/>
          </a:p>
        </p:txBody>
      </p:sp>
      <p:pic>
        <p:nvPicPr>
          <p:cNvPr id="2" name="Imagen 3" descr="Interfaz de usuario gráfica&#10;&#10;Descripción generada automáticamente">
            <a:extLst>
              <a:ext uri="{FF2B5EF4-FFF2-40B4-BE49-F238E27FC236}">
                <a16:creationId xmlns:a16="http://schemas.microsoft.com/office/drawing/2014/main" id="{76F51769-9C2E-D477-4B49-F2D8B2868BA7}"/>
              </a:ext>
            </a:extLst>
          </p:cNvPr>
          <p:cNvPicPr>
            <a:picLocks noChangeAspect="1"/>
          </p:cNvPicPr>
          <p:nvPr/>
        </p:nvPicPr>
        <p:blipFill>
          <a:blip r:embed="rId3"/>
          <a:stretch>
            <a:fillRect/>
          </a:stretch>
        </p:blipFill>
        <p:spPr>
          <a:xfrm>
            <a:off x="6097881" y="511405"/>
            <a:ext cx="4191940" cy="5468300"/>
          </a:xfrm>
          <a:prstGeom prst="rect">
            <a:avLst/>
          </a:prstGeom>
        </p:spPr>
      </p:pic>
    </p:spTree>
    <p:extLst>
      <p:ext uri="{BB962C8B-B14F-4D97-AF65-F5344CB8AC3E}">
        <p14:creationId xmlns:p14="http://schemas.microsoft.com/office/powerpoint/2010/main" val="334522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39CB06-4FCD-5C20-0026-D47DC573FBED}"/>
              </a:ext>
            </a:extLst>
          </p:cNvPr>
          <p:cNvSpPr txBox="1"/>
          <p:nvPr/>
        </p:nvSpPr>
        <p:spPr>
          <a:xfrm>
            <a:off x="405182" y="453195"/>
            <a:ext cx="4242337" cy="2062103"/>
          </a:xfrm>
          <a:prstGeom prst="rect">
            <a:avLst/>
          </a:prstGeom>
          <a:noFill/>
        </p:spPr>
        <p:txBody>
          <a:bodyPr wrap="square" lIns="91440" tIns="45720" rIns="91440" bIns="45720" rtlCol="0" anchor="t">
            <a:spAutoFit/>
          </a:bodyPr>
          <a:lstStyle/>
          <a:p>
            <a:r>
              <a:rPr lang="es-MX" sz="3200" b="1">
                <a:solidFill>
                  <a:srgbClr val="1A3184"/>
                </a:solidFill>
                <a:latin typeface="Aptos"/>
                <a:cs typeface="Arial"/>
              </a:rPr>
              <a:t>Informe de Bloomberg analiza las expectativas de Wall Street para 2024</a:t>
            </a:r>
          </a:p>
        </p:txBody>
      </p:sp>
      <p:pic>
        <p:nvPicPr>
          <p:cNvPr id="10" name="Imagen 9" descr="Interfaz de usuario gráfica, Aplicación&#10;&#10;Descripción generada automáticamente">
            <a:extLst>
              <a:ext uri="{FF2B5EF4-FFF2-40B4-BE49-F238E27FC236}">
                <a16:creationId xmlns:a16="http://schemas.microsoft.com/office/drawing/2014/main" id="{71B46C47-F7A2-3064-429B-9AF50EEE3BA1}"/>
              </a:ext>
            </a:extLst>
          </p:cNvPr>
          <p:cNvPicPr>
            <a:picLocks noChangeAspect="1"/>
          </p:cNvPicPr>
          <p:nvPr/>
        </p:nvPicPr>
        <p:blipFill>
          <a:blip r:embed="rId3"/>
          <a:stretch>
            <a:fillRect/>
          </a:stretch>
        </p:blipFill>
        <p:spPr>
          <a:xfrm>
            <a:off x="5026519" y="0"/>
            <a:ext cx="6476367" cy="6712896"/>
          </a:xfrm>
          <a:prstGeom prst="rect">
            <a:avLst/>
          </a:prstGeom>
        </p:spPr>
      </p:pic>
      <p:pic>
        <p:nvPicPr>
          <p:cNvPr id="3" name="Picture 2">
            <a:extLst>
              <a:ext uri="{FF2B5EF4-FFF2-40B4-BE49-F238E27FC236}">
                <a16:creationId xmlns:a16="http://schemas.microsoft.com/office/drawing/2014/main" id="{907F189B-B17D-1E90-3AE4-2845371C1174}"/>
              </a:ext>
            </a:extLst>
          </p:cNvPr>
          <p:cNvPicPr>
            <a:picLocks noChangeAspect="1"/>
          </p:cNvPicPr>
          <p:nvPr/>
        </p:nvPicPr>
        <p:blipFill>
          <a:blip r:embed="rId4"/>
          <a:stretch>
            <a:fillRect/>
          </a:stretch>
        </p:blipFill>
        <p:spPr>
          <a:xfrm>
            <a:off x="497098" y="3704317"/>
            <a:ext cx="4339921" cy="2573227"/>
          </a:xfrm>
          <a:prstGeom prst="rect">
            <a:avLst/>
          </a:prstGeom>
        </p:spPr>
      </p:pic>
    </p:spTree>
    <p:extLst>
      <p:ext uri="{BB962C8B-B14F-4D97-AF65-F5344CB8AC3E}">
        <p14:creationId xmlns:p14="http://schemas.microsoft.com/office/powerpoint/2010/main" val="4197011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72859-524E-8519-1E49-277188B4143A}"/>
            </a:ext>
          </a:extLst>
        </p:cNvPr>
        <p:cNvGrpSpPr/>
        <p:nvPr/>
      </p:nvGrpSpPr>
      <p:grpSpPr>
        <a:xfrm>
          <a:off x="0" y="0"/>
          <a:ext cx="0" cy="0"/>
          <a:chOff x="0" y="0"/>
          <a:chExt cx="0" cy="0"/>
        </a:xfrm>
      </p:grpSpPr>
      <p:pic>
        <p:nvPicPr>
          <p:cNvPr id="4" name="Imagen 3" descr="Texto&#10;&#10;Descripción generada automáticamente">
            <a:extLst>
              <a:ext uri="{FF2B5EF4-FFF2-40B4-BE49-F238E27FC236}">
                <a16:creationId xmlns:a16="http://schemas.microsoft.com/office/drawing/2014/main" id="{1034D234-EE05-362B-4E8B-9EC7E6A1AA98}"/>
              </a:ext>
            </a:extLst>
          </p:cNvPr>
          <p:cNvPicPr>
            <a:picLocks noChangeAspect="1"/>
          </p:cNvPicPr>
          <p:nvPr/>
        </p:nvPicPr>
        <p:blipFill>
          <a:blip r:embed="rId3"/>
          <a:stretch>
            <a:fillRect/>
          </a:stretch>
        </p:blipFill>
        <p:spPr>
          <a:xfrm>
            <a:off x="875270" y="967946"/>
            <a:ext cx="10441459" cy="5220729"/>
          </a:xfrm>
          <a:prstGeom prst="rect">
            <a:avLst/>
          </a:prstGeom>
        </p:spPr>
      </p:pic>
      <p:sp>
        <p:nvSpPr>
          <p:cNvPr id="2" name="TextBox 1">
            <a:extLst>
              <a:ext uri="{FF2B5EF4-FFF2-40B4-BE49-F238E27FC236}">
                <a16:creationId xmlns:a16="http://schemas.microsoft.com/office/drawing/2014/main" id="{4B1FCD3C-B8CF-C39C-C430-A3E2C950CE21}"/>
              </a:ext>
            </a:extLst>
          </p:cNvPr>
          <p:cNvSpPr txBox="1"/>
          <p:nvPr/>
        </p:nvSpPr>
        <p:spPr>
          <a:xfrm>
            <a:off x="2801077" y="285838"/>
            <a:ext cx="6582875" cy="584775"/>
          </a:xfrm>
          <a:prstGeom prst="rect">
            <a:avLst/>
          </a:prstGeom>
          <a:noFill/>
        </p:spPr>
        <p:txBody>
          <a:bodyPr wrap="square" lIns="91440" tIns="45720" rIns="91440" bIns="45720" rtlCol="0" anchor="t">
            <a:spAutoFit/>
          </a:bodyPr>
          <a:lstStyle/>
          <a:p>
            <a:pPr algn="ctr"/>
            <a:r>
              <a:rPr lang="es-ES" sz="3200" b="1">
                <a:solidFill>
                  <a:srgbClr val="1A3184"/>
                </a:solidFill>
                <a:latin typeface="Aptos"/>
                <a:cs typeface="Arial"/>
              </a:rPr>
              <a:t>Word Cloud  2023</a:t>
            </a:r>
          </a:p>
        </p:txBody>
      </p:sp>
      <p:pic>
        <p:nvPicPr>
          <p:cNvPr id="20" name="Picture 19">
            <a:extLst>
              <a:ext uri="{FF2B5EF4-FFF2-40B4-BE49-F238E27FC236}">
                <a16:creationId xmlns:a16="http://schemas.microsoft.com/office/drawing/2014/main" id="{105F6359-400E-2B8B-01C5-BDF8106AEEA4}"/>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3739742">
            <a:off x="6393701" y="2654480"/>
            <a:ext cx="5415379" cy="5434315"/>
          </a:xfrm>
          <a:prstGeom prst="rect">
            <a:avLst/>
          </a:prstGeom>
        </p:spPr>
      </p:pic>
    </p:spTree>
    <p:extLst>
      <p:ext uri="{BB962C8B-B14F-4D97-AF65-F5344CB8AC3E}">
        <p14:creationId xmlns:p14="http://schemas.microsoft.com/office/powerpoint/2010/main" val="1644901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72859-524E-8519-1E49-277188B4143A}"/>
            </a:ext>
          </a:extLst>
        </p:cNvPr>
        <p:cNvGrpSpPr/>
        <p:nvPr/>
      </p:nvGrpSpPr>
      <p:grpSpPr>
        <a:xfrm>
          <a:off x="0" y="0"/>
          <a:ext cx="0" cy="0"/>
          <a:chOff x="0" y="0"/>
          <a:chExt cx="0" cy="0"/>
        </a:xfrm>
      </p:grpSpPr>
      <p:pic>
        <p:nvPicPr>
          <p:cNvPr id="3" name="Imagen 2" descr="Texto&#10;&#10;Descripción generada automáticamente">
            <a:extLst>
              <a:ext uri="{FF2B5EF4-FFF2-40B4-BE49-F238E27FC236}">
                <a16:creationId xmlns:a16="http://schemas.microsoft.com/office/drawing/2014/main" id="{C320D0D3-F562-09E2-9AE9-ACC84902F024}"/>
              </a:ext>
            </a:extLst>
          </p:cNvPr>
          <p:cNvPicPr>
            <a:picLocks noChangeAspect="1"/>
          </p:cNvPicPr>
          <p:nvPr/>
        </p:nvPicPr>
        <p:blipFill>
          <a:blip r:embed="rId3"/>
          <a:stretch>
            <a:fillRect/>
          </a:stretch>
        </p:blipFill>
        <p:spPr>
          <a:xfrm>
            <a:off x="875270" y="967946"/>
            <a:ext cx="10441459" cy="5220729"/>
          </a:xfrm>
          <a:prstGeom prst="rect">
            <a:avLst/>
          </a:prstGeom>
        </p:spPr>
      </p:pic>
      <p:sp>
        <p:nvSpPr>
          <p:cNvPr id="2" name="TextBox 1">
            <a:extLst>
              <a:ext uri="{FF2B5EF4-FFF2-40B4-BE49-F238E27FC236}">
                <a16:creationId xmlns:a16="http://schemas.microsoft.com/office/drawing/2014/main" id="{4B1FCD3C-B8CF-C39C-C430-A3E2C950CE21}"/>
              </a:ext>
            </a:extLst>
          </p:cNvPr>
          <p:cNvSpPr txBox="1"/>
          <p:nvPr/>
        </p:nvSpPr>
        <p:spPr>
          <a:xfrm>
            <a:off x="2801077" y="285838"/>
            <a:ext cx="6582875" cy="584775"/>
          </a:xfrm>
          <a:prstGeom prst="rect">
            <a:avLst/>
          </a:prstGeom>
          <a:noFill/>
        </p:spPr>
        <p:txBody>
          <a:bodyPr wrap="square" lIns="91440" tIns="45720" rIns="91440" bIns="45720" rtlCol="0" anchor="t">
            <a:spAutoFit/>
          </a:bodyPr>
          <a:lstStyle/>
          <a:p>
            <a:pPr algn="ctr"/>
            <a:r>
              <a:rPr lang="es-ES" sz="3200" b="1">
                <a:solidFill>
                  <a:srgbClr val="1A3184"/>
                </a:solidFill>
                <a:latin typeface="Aptos"/>
                <a:cs typeface="Arial"/>
              </a:rPr>
              <a:t>Word Cloud 2024</a:t>
            </a:r>
          </a:p>
        </p:txBody>
      </p:sp>
      <p:pic>
        <p:nvPicPr>
          <p:cNvPr id="20" name="Picture 19">
            <a:extLst>
              <a:ext uri="{FF2B5EF4-FFF2-40B4-BE49-F238E27FC236}">
                <a16:creationId xmlns:a16="http://schemas.microsoft.com/office/drawing/2014/main" id="{105F6359-400E-2B8B-01C5-BDF8106AEEA4}"/>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3739742">
            <a:off x="6393701" y="2654480"/>
            <a:ext cx="5415379" cy="5434315"/>
          </a:xfrm>
          <a:prstGeom prst="rect">
            <a:avLst/>
          </a:prstGeom>
        </p:spPr>
      </p:pic>
    </p:spTree>
    <p:extLst>
      <p:ext uri="{BB962C8B-B14F-4D97-AF65-F5344CB8AC3E}">
        <p14:creationId xmlns:p14="http://schemas.microsoft.com/office/powerpoint/2010/main" val="108596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B0DD2-C1D4-4BDE-8B14-F2EEC25B0B07}"/>
              </a:ext>
            </a:extLst>
          </p:cNvPr>
          <p:cNvPicPr>
            <a:picLocks noChangeAspect="1"/>
          </p:cNvPicPr>
          <p:nvPr/>
        </p:nvPicPr>
        <p:blipFill>
          <a:blip r:embed="rId2"/>
          <a:stretch>
            <a:fillRect/>
          </a:stretch>
        </p:blipFill>
        <p:spPr>
          <a:xfrm>
            <a:off x="6613301" y="998113"/>
            <a:ext cx="5209504" cy="5209504"/>
          </a:xfrm>
          <a:prstGeom prst="rect">
            <a:avLst/>
          </a:prstGeom>
        </p:spPr>
      </p:pic>
      <p:sp>
        <p:nvSpPr>
          <p:cNvPr id="5" name="Rectangle 4">
            <a:extLst>
              <a:ext uri="{FF2B5EF4-FFF2-40B4-BE49-F238E27FC236}">
                <a16:creationId xmlns:a16="http://schemas.microsoft.com/office/drawing/2014/main" id="{E55570D8-3EAD-4E11-9843-8338B806BD7E}"/>
              </a:ext>
            </a:extLst>
          </p:cNvPr>
          <p:cNvSpPr/>
          <p:nvPr/>
        </p:nvSpPr>
        <p:spPr>
          <a:xfrm>
            <a:off x="369195" y="2210649"/>
            <a:ext cx="6096000" cy="2677656"/>
          </a:xfrm>
          <a:prstGeom prst="rect">
            <a:avLst/>
          </a:prstGeom>
        </p:spPr>
        <p:txBody>
          <a:bodyPr>
            <a:spAutoFit/>
          </a:bodyPr>
          <a:lstStyle/>
          <a:p>
            <a:r>
              <a:rPr lang="es-ES" sz="2800" dirty="0"/>
              <a:t>"La fábrica del futuro tendrá solo dos empleados, un hombre y un perro. El hombre estará allí para alimentar al perro. El perro estará allí para evitar que el hombre toque la máquina."</a:t>
            </a:r>
          </a:p>
          <a:p>
            <a:r>
              <a:rPr lang="es-ES" sz="2800" dirty="0"/>
              <a:t>-Warren Bennis</a:t>
            </a:r>
            <a:endParaRPr lang="en-US" sz="2800" dirty="0"/>
          </a:p>
        </p:txBody>
      </p:sp>
    </p:spTree>
    <p:extLst>
      <p:ext uri="{BB962C8B-B14F-4D97-AF65-F5344CB8AC3E}">
        <p14:creationId xmlns:p14="http://schemas.microsoft.com/office/powerpoint/2010/main" val="21080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60CE3-C644-D03B-FC62-41E040E0DE90}"/>
              </a:ext>
            </a:extLst>
          </p:cNvPr>
          <p:cNvPicPr>
            <a:picLocks noChangeAspect="1"/>
          </p:cNvPicPr>
          <p:nvPr/>
        </p:nvPicPr>
        <p:blipFill>
          <a:blip r:embed="rId2"/>
          <a:stretch>
            <a:fillRect/>
          </a:stretch>
        </p:blipFill>
        <p:spPr>
          <a:xfrm>
            <a:off x="949732" y="336506"/>
            <a:ext cx="10292535" cy="6398360"/>
          </a:xfrm>
          <a:prstGeom prst="rect">
            <a:avLst/>
          </a:prstGeom>
        </p:spPr>
      </p:pic>
    </p:spTree>
    <p:extLst>
      <p:ext uri="{BB962C8B-B14F-4D97-AF65-F5344CB8AC3E}">
        <p14:creationId xmlns:p14="http://schemas.microsoft.com/office/powerpoint/2010/main" val="3609237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F51E8-CC6E-4B22-B88A-A1B31ABD365C}"/>
              </a:ext>
            </a:extLst>
          </p:cNvPr>
          <p:cNvPicPr>
            <a:picLocks noChangeAspect="1"/>
          </p:cNvPicPr>
          <p:nvPr/>
        </p:nvPicPr>
        <p:blipFill>
          <a:blip r:embed="rId2"/>
          <a:stretch>
            <a:fillRect/>
          </a:stretch>
        </p:blipFill>
        <p:spPr>
          <a:xfrm>
            <a:off x="3201112" y="537749"/>
            <a:ext cx="5789775" cy="5782501"/>
          </a:xfrm>
          <a:prstGeom prst="rect">
            <a:avLst/>
          </a:prstGeom>
        </p:spPr>
      </p:pic>
    </p:spTree>
    <p:extLst>
      <p:ext uri="{BB962C8B-B14F-4D97-AF65-F5344CB8AC3E}">
        <p14:creationId xmlns:p14="http://schemas.microsoft.com/office/powerpoint/2010/main" val="3587948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0AB25-5937-D756-5ABD-1A2AD5FD57CF}"/>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08E120E2-1F39-5A5D-999F-438CC96C9660}"/>
              </a:ext>
            </a:extLst>
          </p:cNvPr>
          <p:cNvGrpSpPr/>
          <p:nvPr/>
        </p:nvGrpSpPr>
        <p:grpSpPr>
          <a:xfrm>
            <a:off x="2596564" y="3580684"/>
            <a:ext cx="4648603" cy="871643"/>
            <a:chOff x="2358715" y="2651627"/>
            <a:chExt cx="4648603" cy="871643"/>
          </a:xfrm>
        </p:grpSpPr>
        <p:sp>
          <p:nvSpPr>
            <p:cNvPr id="26" name="Rectangle 25">
              <a:extLst>
                <a:ext uri="{FF2B5EF4-FFF2-40B4-BE49-F238E27FC236}">
                  <a16:creationId xmlns:a16="http://schemas.microsoft.com/office/drawing/2014/main" id="{934BFFD6-7C58-6282-A94E-59C63E2CD073}"/>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6">
              <a:extLst>
                <a:ext uri="{FF2B5EF4-FFF2-40B4-BE49-F238E27FC236}">
                  <a16:creationId xmlns:a16="http://schemas.microsoft.com/office/drawing/2014/main" id="{A50FA401-F02D-0736-41E7-F97C19339D2A}"/>
                </a:ext>
              </a:extLst>
            </p:cNvPr>
            <p:cNvSpPr txBox="1"/>
            <p:nvPr/>
          </p:nvSpPr>
          <p:spPr>
            <a:xfrm>
              <a:off x="2637242" y="2935827"/>
              <a:ext cx="4085845" cy="369332"/>
            </a:xfrm>
            <a:prstGeom prst="rect">
              <a:avLst/>
            </a:prstGeom>
            <a:noFill/>
            <a:effectLst/>
          </p:spPr>
          <p:txBody>
            <a:bodyPr wrap="square" rtlCol="0">
              <a:spAutoFit/>
            </a:bodyPr>
            <a:lstStyle/>
            <a:p>
              <a:r>
                <a:rPr lang="es-MX" b="1">
                  <a:solidFill>
                    <a:schemeClr val="tx1">
                      <a:lumMod val="85000"/>
                      <a:lumOff val="15000"/>
                    </a:schemeClr>
                  </a:solidFill>
                  <a:latin typeface="Aptos" panose="020B0004020202020204" pitchFamily="34" charset="0"/>
                </a:rPr>
                <a:t>Cíclico (meses a algunos años)</a:t>
              </a:r>
            </a:p>
          </p:txBody>
        </p:sp>
      </p:grpSp>
      <p:grpSp>
        <p:nvGrpSpPr>
          <p:cNvPr id="28" name="Group 27">
            <a:extLst>
              <a:ext uri="{FF2B5EF4-FFF2-40B4-BE49-F238E27FC236}">
                <a16:creationId xmlns:a16="http://schemas.microsoft.com/office/drawing/2014/main" id="{A6D633BC-B519-DB9E-611B-3446F4B928BC}"/>
              </a:ext>
            </a:extLst>
          </p:cNvPr>
          <p:cNvGrpSpPr/>
          <p:nvPr/>
        </p:nvGrpSpPr>
        <p:grpSpPr>
          <a:xfrm>
            <a:off x="3185927" y="4854268"/>
            <a:ext cx="4648603" cy="871643"/>
            <a:chOff x="2358715" y="2651627"/>
            <a:chExt cx="4648603" cy="871643"/>
          </a:xfrm>
        </p:grpSpPr>
        <p:sp>
          <p:nvSpPr>
            <p:cNvPr id="29" name="Rectangle 28">
              <a:extLst>
                <a:ext uri="{FF2B5EF4-FFF2-40B4-BE49-F238E27FC236}">
                  <a16:creationId xmlns:a16="http://schemas.microsoft.com/office/drawing/2014/main" id="{71592D29-DDBF-CA81-B651-C9E47D230B4C}"/>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TextBox 6">
              <a:extLst>
                <a:ext uri="{FF2B5EF4-FFF2-40B4-BE49-F238E27FC236}">
                  <a16:creationId xmlns:a16="http://schemas.microsoft.com/office/drawing/2014/main" id="{143F9296-4B5B-7882-11BB-9FB2D5AABFB7}"/>
                </a:ext>
              </a:extLst>
            </p:cNvPr>
            <p:cNvSpPr txBox="1"/>
            <p:nvPr/>
          </p:nvSpPr>
          <p:spPr>
            <a:xfrm>
              <a:off x="2637242" y="2935827"/>
              <a:ext cx="4085845" cy="369332"/>
            </a:xfrm>
            <a:prstGeom prst="rect">
              <a:avLst/>
            </a:prstGeom>
            <a:noFill/>
            <a:effectLst/>
          </p:spPr>
          <p:txBody>
            <a:bodyPr wrap="square" rtlCol="0">
              <a:spAutoFit/>
            </a:bodyPr>
            <a:lstStyle/>
            <a:p>
              <a:r>
                <a:rPr lang="es-MX" b="1">
                  <a:solidFill>
                    <a:schemeClr val="tx1">
                      <a:lumMod val="85000"/>
                      <a:lumOff val="15000"/>
                    </a:schemeClr>
                  </a:solidFill>
                  <a:latin typeface="Aptos" panose="020B0004020202020204" pitchFamily="34" charset="0"/>
                </a:rPr>
                <a:t>Táctico (días a unas semanas)</a:t>
              </a:r>
            </a:p>
          </p:txBody>
        </p:sp>
      </p:grpSp>
      <p:grpSp>
        <p:nvGrpSpPr>
          <p:cNvPr id="7" name="Group 6">
            <a:extLst>
              <a:ext uri="{FF2B5EF4-FFF2-40B4-BE49-F238E27FC236}">
                <a16:creationId xmlns:a16="http://schemas.microsoft.com/office/drawing/2014/main" id="{CC30E331-7AE8-9205-44D6-7EA5A0D27913}"/>
              </a:ext>
            </a:extLst>
          </p:cNvPr>
          <p:cNvGrpSpPr/>
          <p:nvPr/>
        </p:nvGrpSpPr>
        <p:grpSpPr>
          <a:xfrm>
            <a:off x="2191701" y="2317600"/>
            <a:ext cx="4648603" cy="871643"/>
            <a:chOff x="2358715" y="2651627"/>
            <a:chExt cx="4648603" cy="871643"/>
          </a:xfrm>
        </p:grpSpPr>
        <p:sp>
          <p:nvSpPr>
            <p:cNvPr id="6" name="Rectangle 5">
              <a:extLst>
                <a:ext uri="{FF2B5EF4-FFF2-40B4-BE49-F238E27FC236}">
                  <a16:creationId xmlns:a16="http://schemas.microsoft.com/office/drawing/2014/main" id="{352E1BC1-CC1C-67B7-6DBF-054DE125A0FE}"/>
                </a:ext>
              </a:extLst>
            </p:cNvPr>
            <p:cNvSpPr/>
            <p:nvPr/>
          </p:nvSpPr>
          <p:spPr>
            <a:xfrm>
              <a:off x="2358715" y="2651627"/>
              <a:ext cx="4648603" cy="871643"/>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extBox 6">
              <a:extLst>
                <a:ext uri="{FF2B5EF4-FFF2-40B4-BE49-F238E27FC236}">
                  <a16:creationId xmlns:a16="http://schemas.microsoft.com/office/drawing/2014/main" id="{CABC9128-C6A5-2841-8A02-C32D524F553A}"/>
                </a:ext>
              </a:extLst>
            </p:cNvPr>
            <p:cNvSpPr txBox="1"/>
            <p:nvPr/>
          </p:nvSpPr>
          <p:spPr>
            <a:xfrm>
              <a:off x="2637242" y="2935827"/>
              <a:ext cx="4085845" cy="369332"/>
            </a:xfrm>
            <a:prstGeom prst="rect">
              <a:avLst/>
            </a:prstGeom>
            <a:noFill/>
            <a:effectLst/>
          </p:spPr>
          <p:txBody>
            <a:bodyPr wrap="square" rtlCol="0">
              <a:spAutoFit/>
            </a:bodyPr>
            <a:lstStyle/>
            <a:p>
              <a:r>
                <a:rPr lang="es-ES" b="1">
                  <a:solidFill>
                    <a:schemeClr val="tx1">
                      <a:lumMod val="85000"/>
                      <a:lumOff val="15000"/>
                    </a:schemeClr>
                  </a:solidFill>
                  <a:latin typeface="Aptos" panose="020B0004020202020204" pitchFamily="34" charset="0"/>
                </a:rPr>
                <a:t>Secular (años - décadas)</a:t>
              </a:r>
            </a:p>
          </p:txBody>
        </p:sp>
      </p:grpSp>
      <p:sp>
        <p:nvSpPr>
          <p:cNvPr id="2" name="TextBox 1">
            <a:extLst>
              <a:ext uri="{FF2B5EF4-FFF2-40B4-BE49-F238E27FC236}">
                <a16:creationId xmlns:a16="http://schemas.microsoft.com/office/drawing/2014/main" id="{EAD89C11-FA6C-92C8-8A1D-76AEFF600A3E}"/>
              </a:ext>
            </a:extLst>
          </p:cNvPr>
          <p:cNvSpPr txBox="1"/>
          <p:nvPr/>
        </p:nvSpPr>
        <p:spPr>
          <a:xfrm>
            <a:off x="5684020" y="847918"/>
            <a:ext cx="7344229" cy="707886"/>
          </a:xfrm>
          <a:prstGeom prst="rect">
            <a:avLst/>
          </a:prstGeom>
          <a:noFill/>
        </p:spPr>
        <p:txBody>
          <a:bodyPr wrap="square" lIns="91440" tIns="45720" rIns="91440" bIns="45720" rtlCol="0" anchor="t">
            <a:spAutoFit/>
          </a:bodyPr>
          <a:lstStyle/>
          <a:p>
            <a:pPr algn="ctr"/>
            <a:r>
              <a:rPr lang="es-MX" sz="4000" b="1" dirty="0">
                <a:solidFill>
                  <a:srgbClr val="1A3184"/>
                </a:solidFill>
                <a:latin typeface="Aptos"/>
              </a:rPr>
              <a:t>3 lentes</a:t>
            </a:r>
            <a:endParaRPr lang="es-CO" sz="4000" b="1" dirty="0">
              <a:solidFill>
                <a:srgbClr val="1A3184"/>
              </a:solidFill>
              <a:latin typeface="Aptos"/>
            </a:endParaRPr>
          </a:p>
        </p:txBody>
      </p:sp>
      <p:grpSp>
        <p:nvGrpSpPr>
          <p:cNvPr id="5" name="Group 4">
            <a:extLst>
              <a:ext uri="{FF2B5EF4-FFF2-40B4-BE49-F238E27FC236}">
                <a16:creationId xmlns:a16="http://schemas.microsoft.com/office/drawing/2014/main" id="{A52BFDF0-7978-2202-7C46-15EE9A6F1834}"/>
              </a:ext>
            </a:extLst>
          </p:cNvPr>
          <p:cNvGrpSpPr/>
          <p:nvPr/>
        </p:nvGrpSpPr>
        <p:grpSpPr>
          <a:xfrm rot="10800000">
            <a:off x="5431919" y="2114450"/>
            <a:ext cx="4876800" cy="3755366"/>
            <a:chOff x="4700511" y="2448477"/>
            <a:chExt cx="4876800" cy="3755366"/>
          </a:xfrm>
        </p:grpSpPr>
        <p:sp>
          <p:nvSpPr>
            <p:cNvPr id="3" name="Rectángulo 2">
              <a:extLst>
                <a:ext uri="{FF2B5EF4-FFF2-40B4-BE49-F238E27FC236}">
                  <a16:creationId xmlns:a16="http://schemas.microsoft.com/office/drawing/2014/main" id="{665CD9AB-CB64-FED6-6420-9EEF2AFAA6E1}"/>
                </a:ext>
              </a:extLst>
            </p:cNvPr>
            <p:cNvSpPr/>
            <p:nvPr/>
          </p:nvSpPr>
          <p:spPr>
            <a:xfrm>
              <a:off x="5423339" y="5129049"/>
              <a:ext cx="3415861" cy="871644"/>
            </a:xfrm>
            <a:custGeom>
              <a:avLst/>
              <a:gdLst>
                <a:gd name="connsiteX0" fmla="*/ 0 w 2659117"/>
                <a:gd name="connsiteY0" fmla="*/ 0 h 861133"/>
                <a:gd name="connsiteX1" fmla="*/ 2659117 w 2659117"/>
                <a:gd name="connsiteY1" fmla="*/ 0 h 861133"/>
                <a:gd name="connsiteX2" fmla="*/ 2659117 w 2659117"/>
                <a:gd name="connsiteY2" fmla="*/ 861133 h 861133"/>
                <a:gd name="connsiteX3" fmla="*/ 0 w 2659117"/>
                <a:gd name="connsiteY3" fmla="*/ 861133 h 861133"/>
                <a:gd name="connsiteX4" fmla="*/ 0 w 2659117"/>
                <a:gd name="connsiteY4" fmla="*/ 0 h 861133"/>
                <a:gd name="connsiteX0" fmla="*/ 357351 w 3016468"/>
                <a:gd name="connsiteY0" fmla="*/ 0 h 871644"/>
                <a:gd name="connsiteX1" fmla="*/ 3016468 w 3016468"/>
                <a:gd name="connsiteY1" fmla="*/ 0 h 871644"/>
                <a:gd name="connsiteX2" fmla="*/ 3016468 w 3016468"/>
                <a:gd name="connsiteY2" fmla="*/ 861133 h 871644"/>
                <a:gd name="connsiteX3" fmla="*/ 0 w 3016468"/>
                <a:gd name="connsiteY3" fmla="*/ 871644 h 871644"/>
                <a:gd name="connsiteX4" fmla="*/ 357351 w 3016468"/>
                <a:gd name="connsiteY4" fmla="*/ 0 h 871644"/>
                <a:gd name="connsiteX0" fmla="*/ 357351 w 3415861"/>
                <a:gd name="connsiteY0" fmla="*/ 0 h 871644"/>
                <a:gd name="connsiteX1" fmla="*/ 3016468 w 3415861"/>
                <a:gd name="connsiteY1" fmla="*/ 0 h 871644"/>
                <a:gd name="connsiteX2" fmla="*/ 3415861 w 3415861"/>
                <a:gd name="connsiteY2" fmla="*/ 861133 h 871644"/>
                <a:gd name="connsiteX3" fmla="*/ 0 w 3415861"/>
                <a:gd name="connsiteY3" fmla="*/ 871644 h 871644"/>
                <a:gd name="connsiteX4" fmla="*/ 357351 w 3415861"/>
                <a:gd name="connsiteY4" fmla="*/ 0 h 87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5861" h="871644">
                  <a:moveTo>
                    <a:pt x="357351" y="0"/>
                  </a:moveTo>
                  <a:lnTo>
                    <a:pt x="3016468" y="0"/>
                  </a:lnTo>
                  <a:lnTo>
                    <a:pt x="3415861" y="861133"/>
                  </a:lnTo>
                  <a:lnTo>
                    <a:pt x="0" y="871644"/>
                  </a:lnTo>
                  <a:lnTo>
                    <a:pt x="357351" y="0"/>
                  </a:lnTo>
                  <a:close/>
                </a:path>
              </a:pathLst>
            </a:custGeom>
            <a:solidFill>
              <a:srgbClr val="7335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3">
              <a:extLst>
                <a:ext uri="{FF2B5EF4-FFF2-40B4-BE49-F238E27FC236}">
                  <a16:creationId xmlns:a16="http://schemas.microsoft.com/office/drawing/2014/main" id="{9C1343B4-5247-F892-266C-F14295E524BF}"/>
                </a:ext>
              </a:extLst>
            </p:cNvPr>
            <p:cNvSpPr/>
            <p:nvPr/>
          </p:nvSpPr>
          <p:spPr>
            <a:xfrm>
              <a:off x="6017918" y="3865967"/>
              <a:ext cx="2151008" cy="861140"/>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592" h="861140">
                  <a:moveTo>
                    <a:pt x="806512" y="20549"/>
                  </a:moveTo>
                  <a:lnTo>
                    <a:pt x="2793937" y="0"/>
                  </a:lnTo>
                  <a:lnTo>
                    <a:pt x="3354592" y="850630"/>
                  </a:lnTo>
                  <a:lnTo>
                    <a:pt x="0" y="861140"/>
                  </a:lnTo>
                  <a:lnTo>
                    <a:pt x="806512" y="20549"/>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3">
              <a:extLst>
                <a:ext uri="{FF2B5EF4-FFF2-40B4-BE49-F238E27FC236}">
                  <a16:creationId xmlns:a16="http://schemas.microsoft.com/office/drawing/2014/main" id="{4B7DBEA0-5C4D-D5D8-25E5-D62FC5C8E75A}"/>
                </a:ext>
              </a:extLst>
            </p:cNvPr>
            <p:cNvSpPr/>
            <p:nvPr/>
          </p:nvSpPr>
          <p:spPr>
            <a:xfrm>
              <a:off x="6715274" y="2540377"/>
              <a:ext cx="866740" cy="1004977"/>
            </a:xfrm>
            <a:custGeom>
              <a:avLst/>
              <a:gdLst>
                <a:gd name="connsiteX0" fmla="*/ 0 w 2692440"/>
                <a:gd name="connsiteY0" fmla="*/ 0 h 819807"/>
                <a:gd name="connsiteX1" fmla="*/ 2692440 w 2692440"/>
                <a:gd name="connsiteY1" fmla="*/ 0 h 819807"/>
                <a:gd name="connsiteX2" fmla="*/ 2692440 w 2692440"/>
                <a:gd name="connsiteY2" fmla="*/ 819807 h 819807"/>
                <a:gd name="connsiteX3" fmla="*/ 0 w 2692440"/>
                <a:gd name="connsiteY3" fmla="*/ 819807 h 819807"/>
                <a:gd name="connsiteX4" fmla="*/ 0 w 2692440"/>
                <a:gd name="connsiteY4" fmla="*/ 0 h 819807"/>
                <a:gd name="connsiteX0" fmla="*/ 325821 w 3018261"/>
                <a:gd name="connsiteY0" fmla="*/ 0 h 830317"/>
                <a:gd name="connsiteX1" fmla="*/ 3018261 w 3018261"/>
                <a:gd name="connsiteY1" fmla="*/ 0 h 830317"/>
                <a:gd name="connsiteX2" fmla="*/ 3018261 w 3018261"/>
                <a:gd name="connsiteY2" fmla="*/ 819807 h 830317"/>
                <a:gd name="connsiteX3" fmla="*/ 0 w 3018261"/>
                <a:gd name="connsiteY3" fmla="*/ 830317 h 830317"/>
                <a:gd name="connsiteX4" fmla="*/ 325821 w 3018261"/>
                <a:gd name="connsiteY4" fmla="*/ 0 h 830317"/>
                <a:gd name="connsiteX0" fmla="*/ 325821 w 3354592"/>
                <a:gd name="connsiteY0" fmla="*/ 0 h 830317"/>
                <a:gd name="connsiteX1" fmla="*/ 3018261 w 3354592"/>
                <a:gd name="connsiteY1" fmla="*/ 0 h 830317"/>
                <a:gd name="connsiteX2" fmla="*/ 3354592 w 3354592"/>
                <a:gd name="connsiteY2" fmla="*/ 819807 h 830317"/>
                <a:gd name="connsiteX3" fmla="*/ 0 w 3354592"/>
                <a:gd name="connsiteY3" fmla="*/ 830317 h 830317"/>
                <a:gd name="connsiteX4" fmla="*/ 325821 w 3354592"/>
                <a:gd name="connsiteY4" fmla="*/ 0 h 830317"/>
                <a:gd name="connsiteX0" fmla="*/ 806512 w 3354592"/>
                <a:gd name="connsiteY0" fmla="*/ 0 h 840591"/>
                <a:gd name="connsiteX1" fmla="*/ 3018261 w 3354592"/>
                <a:gd name="connsiteY1" fmla="*/ 10274 h 840591"/>
                <a:gd name="connsiteX2" fmla="*/ 3354592 w 3354592"/>
                <a:gd name="connsiteY2" fmla="*/ 830081 h 840591"/>
                <a:gd name="connsiteX3" fmla="*/ 0 w 3354592"/>
                <a:gd name="connsiteY3" fmla="*/ 840591 h 840591"/>
                <a:gd name="connsiteX4" fmla="*/ 806512 w 3354592"/>
                <a:gd name="connsiteY4" fmla="*/ 0 h 840591"/>
                <a:gd name="connsiteX0" fmla="*/ 806512 w 3354592"/>
                <a:gd name="connsiteY0" fmla="*/ 30823 h 871414"/>
                <a:gd name="connsiteX1" fmla="*/ 2745869 w 3354592"/>
                <a:gd name="connsiteY1" fmla="*/ 0 h 871414"/>
                <a:gd name="connsiteX2" fmla="*/ 3354592 w 3354592"/>
                <a:gd name="connsiteY2" fmla="*/ 860904 h 871414"/>
                <a:gd name="connsiteX3" fmla="*/ 0 w 3354592"/>
                <a:gd name="connsiteY3" fmla="*/ 871414 h 871414"/>
                <a:gd name="connsiteX4" fmla="*/ 806512 w 3354592"/>
                <a:gd name="connsiteY4" fmla="*/ 30823 h 871414"/>
                <a:gd name="connsiteX0" fmla="*/ 806512 w 3354592"/>
                <a:gd name="connsiteY0" fmla="*/ 20549 h 861140"/>
                <a:gd name="connsiteX1" fmla="*/ 2793937 w 3354592"/>
                <a:gd name="connsiteY1" fmla="*/ 0 h 861140"/>
                <a:gd name="connsiteX2" fmla="*/ 3354592 w 3354592"/>
                <a:gd name="connsiteY2" fmla="*/ 850630 h 861140"/>
                <a:gd name="connsiteX3" fmla="*/ 0 w 3354592"/>
                <a:gd name="connsiteY3" fmla="*/ 861140 h 861140"/>
                <a:gd name="connsiteX4" fmla="*/ 806512 w 3354592"/>
                <a:gd name="connsiteY4" fmla="*/ 20549 h 861140"/>
                <a:gd name="connsiteX0" fmla="*/ 1607662 w 3354592"/>
                <a:gd name="connsiteY0" fmla="*/ 0 h 1035800"/>
                <a:gd name="connsiteX1" fmla="*/ 2793937 w 3354592"/>
                <a:gd name="connsiteY1" fmla="*/ 174660 h 1035800"/>
                <a:gd name="connsiteX2" fmla="*/ 3354592 w 3354592"/>
                <a:gd name="connsiteY2" fmla="*/ 1025290 h 1035800"/>
                <a:gd name="connsiteX3" fmla="*/ 0 w 3354592"/>
                <a:gd name="connsiteY3" fmla="*/ 1035800 h 1035800"/>
                <a:gd name="connsiteX4" fmla="*/ 1607662 w 3354592"/>
                <a:gd name="connsiteY4" fmla="*/ 0 h 1035800"/>
                <a:gd name="connsiteX0" fmla="*/ 1607662 w 3354592"/>
                <a:gd name="connsiteY0" fmla="*/ 0 h 1035800"/>
                <a:gd name="connsiteX1" fmla="*/ 1752443 w 3354592"/>
                <a:gd name="connsiteY1" fmla="*/ 10274 h 1035800"/>
                <a:gd name="connsiteX2" fmla="*/ 3354592 w 3354592"/>
                <a:gd name="connsiteY2" fmla="*/ 1025290 h 1035800"/>
                <a:gd name="connsiteX3" fmla="*/ 0 w 3354592"/>
                <a:gd name="connsiteY3" fmla="*/ 1035800 h 1035800"/>
                <a:gd name="connsiteX4" fmla="*/ 1607662 w 3354592"/>
                <a:gd name="connsiteY4" fmla="*/ 0 h 1035800"/>
                <a:gd name="connsiteX0" fmla="*/ 614237 w 2361167"/>
                <a:gd name="connsiteY0" fmla="*/ 0 h 1025290"/>
                <a:gd name="connsiteX1" fmla="*/ 759018 w 2361167"/>
                <a:gd name="connsiteY1" fmla="*/ 10274 h 1025290"/>
                <a:gd name="connsiteX2" fmla="*/ 2361167 w 2361167"/>
                <a:gd name="connsiteY2" fmla="*/ 1025290 h 1025290"/>
                <a:gd name="connsiteX3" fmla="*/ 0 w 2361167"/>
                <a:gd name="connsiteY3" fmla="*/ 1004977 h 1025290"/>
                <a:gd name="connsiteX4" fmla="*/ 614237 w 2361167"/>
                <a:gd name="connsiteY4" fmla="*/ 0 h 1025290"/>
                <a:gd name="connsiteX0" fmla="*/ 614237 w 1351719"/>
                <a:gd name="connsiteY0" fmla="*/ 0 h 1004977"/>
                <a:gd name="connsiteX1" fmla="*/ 759018 w 1351719"/>
                <a:gd name="connsiteY1" fmla="*/ 10274 h 1004977"/>
                <a:gd name="connsiteX2" fmla="*/ 1351719 w 1351719"/>
                <a:gd name="connsiteY2" fmla="*/ 994467 h 1004977"/>
                <a:gd name="connsiteX3" fmla="*/ 0 w 1351719"/>
                <a:gd name="connsiteY3" fmla="*/ 1004977 h 1004977"/>
                <a:gd name="connsiteX4" fmla="*/ 614237 w 1351719"/>
                <a:gd name="connsiteY4" fmla="*/ 0 h 1004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19" h="1004977">
                  <a:moveTo>
                    <a:pt x="614237" y="0"/>
                  </a:moveTo>
                  <a:lnTo>
                    <a:pt x="759018" y="10274"/>
                  </a:lnTo>
                  <a:lnTo>
                    <a:pt x="1351719" y="994467"/>
                  </a:lnTo>
                  <a:lnTo>
                    <a:pt x="0" y="1004977"/>
                  </a:lnTo>
                  <a:lnTo>
                    <a:pt x="614237"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D60B033E-8C0C-5C84-D6EC-4039F44B2FD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b="22995"/>
            <a:stretch/>
          </p:blipFill>
          <p:spPr>
            <a:xfrm>
              <a:off x="4700511" y="2448477"/>
              <a:ext cx="4876800" cy="3755366"/>
            </a:xfrm>
            <a:prstGeom prst="rect">
              <a:avLst/>
            </a:prstGeom>
          </p:spPr>
        </p:pic>
      </p:grpSp>
      <p:cxnSp>
        <p:nvCxnSpPr>
          <p:cNvPr id="10" name="Straight Connector 10">
            <a:extLst>
              <a:ext uri="{FF2B5EF4-FFF2-40B4-BE49-F238E27FC236}">
                <a16:creationId xmlns:a16="http://schemas.microsoft.com/office/drawing/2014/main" id="{0B4C5679-9075-4139-DD5F-2910653916CB}"/>
              </a:ext>
            </a:extLst>
          </p:cNvPr>
          <p:cNvCxnSpPr>
            <a:cxnSpLocks/>
          </p:cNvCxnSpPr>
          <p:nvPr/>
        </p:nvCxnSpPr>
        <p:spPr>
          <a:xfrm flipH="1">
            <a:off x="0" y="1915064"/>
            <a:ext cx="9989342"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4">
            <a:extLst>
              <a:ext uri="{FF2B5EF4-FFF2-40B4-BE49-F238E27FC236}">
                <a16:creationId xmlns:a16="http://schemas.microsoft.com/office/drawing/2014/main" id="{B19127AF-352D-09AD-72E7-A7E212CDEE40}"/>
              </a:ext>
            </a:extLst>
          </p:cNvPr>
          <p:cNvCxnSpPr>
            <a:cxnSpLocks/>
          </p:cNvCxnSpPr>
          <p:nvPr/>
        </p:nvCxnSpPr>
        <p:spPr>
          <a:xfrm flipH="1">
            <a:off x="0" y="1989826"/>
            <a:ext cx="118181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72532-14BB-0A1B-611D-E9C2D89BC2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74429C-060D-9083-6AC0-A469A6EE988B}"/>
              </a:ext>
            </a:extLst>
          </p:cNvPr>
          <p:cNvSpPr txBox="1"/>
          <p:nvPr/>
        </p:nvSpPr>
        <p:spPr>
          <a:xfrm>
            <a:off x="4847771" y="793675"/>
            <a:ext cx="7344229" cy="707886"/>
          </a:xfrm>
          <a:prstGeom prst="rect">
            <a:avLst/>
          </a:prstGeom>
          <a:noFill/>
        </p:spPr>
        <p:txBody>
          <a:bodyPr wrap="square" lIns="91440" tIns="45720" rIns="91440" bIns="45720" rtlCol="0" anchor="t">
            <a:spAutoFit/>
          </a:bodyPr>
          <a:lstStyle/>
          <a:p>
            <a:pPr algn="ctr"/>
            <a:r>
              <a:rPr lang="es-ES" sz="4000" b="1">
                <a:solidFill>
                  <a:srgbClr val="1A3184"/>
                </a:solidFill>
                <a:latin typeface="Aptos"/>
              </a:rPr>
              <a:t>Tendencias en la práctica</a:t>
            </a:r>
            <a:endParaRPr lang="es-CO" sz="4000" b="1">
              <a:solidFill>
                <a:srgbClr val="1A3184"/>
              </a:solidFill>
              <a:latin typeface="Aptos"/>
            </a:endParaRPr>
          </a:p>
        </p:txBody>
      </p:sp>
      <p:cxnSp>
        <p:nvCxnSpPr>
          <p:cNvPr id="11" name="Straight Connector 10">
            <a:extLst>
              <a:ext uri="{FF2B5EF4-FFF2-40B4-BE49-F238E27FC236}">
                <a16:creationId xmlns:a16="http://schemas.microsoft.com/office/drawing/2014/main" id="{2091CC08-5DDD-740A-C234-FF5412A5689B}"/>
              </a:ext>
            </a:extLst>
          </p:cNvPr>
          <p:cNvCxnSpPr>
            <a:cxnSpLocks/>
          </p:cNvCxnSpPr>
          <p:nvPr/>
        </p:nvCxnSpPr>
        <p:spPr>
          <a:xfrm flipH="1">
            <a:off x="0" y="1915064"/>
            <a:ext cx="9989342"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AB2556-4FFB-3ED0-57AD-8E1483FD457C}"/>
              </a:ext>
            </a:extLst>
          </p:cNvPr>
          <p:cNvCxnSpPr>
            <a:cxnSpLocks/>
          </p:cNvCxnSpPr>
          <p:nvPr/>
        </p:nvCxnSpPr>
        <p:spPr>
          <a:xfrm flipH="1">
            <a:off x="0" y="1989826"/>
            <a:ext cx="118181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2E1CE3-65CE-4960-9937-8ADD3139E80B}"/>
              </a:ext>
            </a:extLst>
          </p:cNvPr>
          <p:cNvSpPr txBox="1"/>
          <p:nvPr/>
        </p:nvSpPr>
        <p:spPr>
          <a:xfrm>
            <a:off x="10823714" y="2309664"/>
            <a:ext cx="1677804" cy="1477328"/>
          </a:xfrm>
          <a:prstGeom prst="rect">
            <a:avLst/>
          </a:prstGeom>
          <a:noFill/>
          <a:effectLst/>
        </p:spPr>
        <p:txBody>
          <a:bodyPr wrap="square" rtlCol="0">
            <a:spAutoFit/>
          </a:bodyPr>
          <a:lstStyle/>
          <a:p>
            <a:r>
              <a:rPr lang="es-ES" dirty="0">
                <a:latin typeface="Aptos" panose="020B0004020202020204" pitchFamily="34" charset="0"/>
              </a:rPr>
              <a:t>Secular</a:t>
            </a:r>
          </a:p>
          <a:p>
            <a:endParaRPr lang="es-ES" dirty="0">
              <a:latin typeface="Aptos" panose="020B0004020202020204" pitchFamily="34" charset="0"/>
            </a:endParaRPr>
          </a:p>
          <a:p>
            <a:r>
              <a:rPr lang="es-ES" dirty="0">
                <a:latin typeface="Aptos" panose="020B0004020202020204" pitchFamily="34" charset="0"/>
              </a:rPr>
              <a:t>Cíclico</a:t>
            </a:r>
          </a:p>
          <a:p>
            <a:endParaRPr lang="es-ES" dirty="0">
              <a:latin typeface="Aptos" panose="020B0004020202020204" pitchFamily="34" charset="0"/>
            </a:endParaRPr>
          </a:p>
          <a:p>
            <a:r>
              <a:rPr lang="es-ES" dirty="0">
                <a:latin typeface="Aptos" panose="020B0004020202020204" pitchFamily="34" charset="0"/>
              </a:rPr>
              <a:t>Táctico</a:t>
            </a:r>
          </a:p>
        </p:txBody>
      </p:sp>
      <p:grpSp>
        <p:nvGrpSpPr>
          <p:cNvPr id="6" name="Grupo 5">
            <a:extLst>
              <a:ext uri="{FF2B5EF4-FFF2-40B4-BE49-F238E27FC236}">
                <a16:creationId xmlns:a16="http://schemas.microsoft.com/office/drawing/2014/main" id="{A2033CAF-7FE3-F696-0564-D81B45498DAF}"/>
              </a:ext>
            </a:extLst>
          </p:cNvPr>
          <p:cNvGrpSpPr/>
          <p:nvPr/>
        </p:nvGrpSpPr>
        <p:grpSpPr>
          <a:xfrm>
            <a:off x="503776" y="2064588"/>
            <a:ext cx="9707024" cy="4503852"/>
            <a:chOff x="1143241" y="2932769"/>
            <a:chExt cx="6878536" cy="2848144"/>
          </a:xfrm>
        </p:grpSpPr>
        <p:pic>
          <p:nvPicPr>
            <p:cNvPr id="4098" name="Picture 2" descr="Stock market sectors and the business cycle">
              <a:extLst>
                <a:ext uri="{FF2B5EF4-FFF2-40B4-BE49-F238E27FC236}">
                  <a16:creationId xmlns:a16="http://schemas.microsoft.com/office/drawing/2014/main" id="{5297287C-FB22-3D82-8D6A-6B3ED679A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241" y="2932769"/>
              <a:ext cx="6878536" cy="2848144"/>
            </a:xfrm>
            <a:prstGeom prst="round2Diag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044071D-37B9-F170-5B77-55A77EEAEAA5}"/>
                </a:ext>
              </a:extLst>
            </p:cNvPr>
            <p:cNvSpPr/>
            <p:nvPr/>
          </p:nvSpPr>
          <p:spPr>
            <a:xfrm>
              <a:off x="1282262" y="4698124"/>
              <a:ext cx="2690648" cy="987973"/>
            </a:xfrm>
            <a:prstGeom prst="round2Diag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9" name="Elipse 8">
            <a:extLst>
              <a:ext uri="{FF2B5EF4-FFF2-40B4-BE49-F238E27FC236}">
                <a16:creationId xmlns:a16="http://schemas.microsoft.com/office/drawing/2014/main" id="{A533835B-19E4-162F-691C-C4AA411F23D8}"/>
              </a:ext>
            </a:extLst>
          </p:cNvPr>
          <p:cNvSpPr/>
          <p:nvPr/>
        </p:nvSpPr>
        <p:spPr>
          <a:xfrm>
            <a:off x="10507848" y="2309664"/>
            <a:ext cx="315866" cy="315866"/>
          </a:xfrm>
          <a:prstGeom prst="ellipse">
            <a:avLst/>
          </a:prstGeom>
          <a:solidFill>
            <a:srgbClr val="609004"/>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Elipse 12">
            <a:extLst>
              <a:ext uri="{FF2B5EF4-FFF2-40B4-BE49-F238E27FC236}">
                <a16:creationId xmlns:a16="http://schemas.microsoft.com/office/drawing/2014/main" id="{F9BF2106-DB62-5423-C1EB-9D2D4B319F86}"/>
              </a:ext>
            </a:extLst>
          </p:cNvPr>
          <p:cNvSpPr/>
          <p:nvPr/>
        </p:nvSpPr>
        <p:spPr>
          <a:xfrm>
            <a:off x="10507848" y="2890395"/>
            <a:ext cx="315866" cy="315866"/>
          </a:xfrm>
          <a:prstGeom prst="ellipse">
            <a:avLst/>
          </a:prstGeom>
          <a:solidFill>
            <a:srgbClr val="16ADE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904CAD40-9CED-F397-2EFD-D12243704659}"/>
              </a:ext>
            </a:extLst>
          </p:cNvPr>
          <p:cNvSpPr/>
          <p:nvPr/>
        </p:nvSpPr>
        <p:spPr>
          <a:xfrm>
            <a:off x="10507848" y="3431974"/>
            <a:ext cx="315866" cy="315866"/>
          </a:xfrm>
          <a:prstGeom prst="ellipse">
            <a:avLst/>
          </a:prstGeom>
          <a:solidFill>
            <a:srgbClr val="0D0C0C"/>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45154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7FC6B-668B-B439-7A8B-25DC158047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90AAE7-5F36-D09C-25B3-4DA4ED4C2B9D}"/>
              </a:ext>
            </a:extLst>
          </p:cNvPr>
          <p:cNvSpPr txBox="1"/>
          <p:nvPr/>
        </p:nvSpPr>
        <p:spPr>
          <a:xfrm>
            <a:off x="1725385" y="542215"/>
            <a:ext cx="8741229" cy="523220"/>
          </a:xfrm>
          <a:prstGeom prst="rect">
            <a:avLst/>
          </a:prstGeom>
          <a:noFill/>
        </p:spPr>
        <p:txBody>
          <a:bodyPr wrap="square" rtlCol="0">
            <a:spAutoFit/>
          </a:bodyPr>
          <a:lstStyle/>
          <a:p>
            <a:pPr algn="ctr"/>
            <a:r>
              <a:rPr lang="es-ES" sz="2800" b="1" dirty="0">
                <a:solidFill>
                  <a:schemeClr val="tx1">
                    <a:lumMod val="85000"/>
                    <a:lumOff val="15000"/>
                  </a:schemeClr>
                </a:solidFill>
                <a:latin typeface="Aptos" panose="020B0004020202020204" pitchFamily="34" charset="0"/>
              </a:rPr>
              <a:t>Identificando tendencias en la práctica - Seculares</a:t>
            </a:r>
            <a:endParaRPr lang="es-CO" sz="2800" b="1" dirty="0">
              <a:solidFill>
                <a:schemeClr val="tx1">
                  <a:lumMod val="85000"/>
                  <a:lumOff val="15000"/>
                </a:schemeClr>
              </a:solidFill>
              <a:latin typeface="Aptos" panose="020B0004020202020204" pitchFamily="34" charset="0"/>
            </a:endParaRPr>
          </a:p>
        </p:txBody>
      </p:sp>
      <p:sp>
        <p:nvSpPr>
          <p:cNvPr id="5" name="TextBox 4">
            <a:extLst>
              <a:ext uri="{FF2B5EF4-FFF2-40B4-BE49-F238E27FC236}">
                <a16:creationId xmlns:a16="http://schemas.microsoft.com/office/drawing/2014/main" id="{1C5EBD5B-691B-272F-21AF-5F9689E56922}"/>
              </a:ext>
            </a:extLst>
          </p:cNvPr>
          <p:cNvSpPr txBox="1"/>
          <p:nvPr/>
        </p:nvSpPr>
        <p:spPr>
          <a:xfrm>
            <a:off x="610527" y="1277618"/>
            <a:ext cx="4830153" cy="646331"/>
          </a:xfrm>
          <a:prstGeom prst="rect">
            <a:avLst/>
          </a:prstGeom>
          <a:noFill/>
          <a:ln>
            <a:noFill/>
          </a:ln>
        </p:spPr>
        <p:txBody>
          <a:bodyPr wrap="square" rtlCol="0">
            <a:spAutoFit/>
          </a:bodyPr>
          <a:lstStyle/>
          <a:p>
            <a:pPr marL="285750" indent="-285750">
              <a:buClr>
                <a:srgbClr val="FFC002"/>
              </a:buClr>
              <a:buFont typeface="Arial" panose="020B0604020202020204" pitchFamily="34" charset="0"/>
              <a:buChar char="•"/>
            </a:pPr>
            <a:r>
              <a:rPr lang="es-ES" dirty="0" err="1">
                <a:latin typeface="Aptos" panose="020B0004020202020204" pitchFamily="34" charset="0"/>
              </a:rPr>
              <a:t>Demograficas</a:t>
            </a:r>
            <a:r>
              <a:rPr lang="es-ES" dirty="0">
                <a:latin typeface="Aptos" panose="020B0004020202020204" pitchFamily="34" charset="0"/>
              </a:rPr>
              <a:t>: La entrada de China a la Organización Mundial del Comercio (OMC)</a:t>
            </a:r>
          </a:p>
        </p:txBody>
      </p:sp>
      <p:pic>
        <p:nvPicPr>
          <p:cNvPr id="10" name="Picture 5">
            <a:extLst>
              <a:ext uri="{FF2B5EF4-FFF2-40B4-BE49-F238E27FC236}">
                <a16:creationId xmlns:a16="http://schemas.microsoft.com/office/drawing/2014/main" id="{5DB178ED-3836-F5B5-2DB0-A8216D325938}"/>
              </a:ext>
            </a:extLst>
          </p:cNvPr>
          <p:cNvPicPr>
            <a:picLocks noChangeAspect="1"/>
          </p:cNvPicPr>
          <p:nvPr/>
        </p:nvPicPr>
        <p:blipFill>
          <a:blip r:embed="rId3"/>
          <a:stretch>
            <a:fillRect/>
          </a:stretch>
        </p:blipFill>
        <p:spPr>
          <a:xfrm>
            <a:off x="325861" y="2052312"/>
            <a:ext cx="11711940" cy="4537962"/>
          </a:xfrm>
          <a:prstGeom prst="rect">
            <a:avLst/>
          </a:prstGeom>
        </p:spPr>
      </p:pic>
      <p:sp>
        <p:nvSpPr>
          <p:cNvPr id="12" name="TextBox 4">
            <a:extLst>
              <a:ext uri="{FF2B5EF4-FFF2-40B4-BE49-F238E27FC236}">
                <a16:creationId xmlns:a16="http://schemas.microsoft.com/office/drawing/2014/main" id="{0E0F22FB-320C-C846-EE43-A2EAD72AA848}"/>
              </a:ext>
            </a:extLst>
          </p:cNvPr>
          <p:cNvSpPr txBox="1"/>
          <p:nvPr/>
        </p:nvSpPr>
        <p:spPr>
          <a:xfrm>
            <a:off x="6331838" y="1326999"/>
            <a:ext cx="4830153" cy="369332"/>
          </a:xfrm>
          <a:prstGeom prst="rect">
            <a:avLst/>
          </a:prstGeom>
          <a:noFill/>
          <a:ln>
            <a:noFill/>
          </a:ln>
        </p:spPr>
        <p:txBody>
          <a:bodyPr wrap="square" rtlCol="0">
            <a:spAutoFit/>
          </a:bodyPr>
          <a:lstStyle/>
          <a:p>
            <a:pPr marL="285750" indent="-285750">
              <a:buClr>
                <a:srgbClr val="FFC002"/>
              </a:buClr>
              <a:buFont typeface="Arial" panose="020B0604020202020204" pitchFamily="34" charset="0"/>
              <a:buChar char="•"/>
            </a:pPr>
            <a:r>
              <a:rPr lang="es-ES" dirty="0">
                <a:latin typeface="Aptos" panose="020B0004020202020204" pitchFamily="34" charset="0"/>
              </a:rPr>
              <a:t>S&amp;P GSCI </a:t>
            </a:r>
            <a:r>
              <a:rPr lang="es-ES" dirty="0" err="1">
                <a:latin typeface="Aptos" panose="020B0004020202020204" pitchFamily="34" charset="0"/>
              </a:rPr>
              <a:t>Commodity</a:t>
            </a:r>
            <a:r>
              <a:rPr lang="es-ES" dirty="0">
                <a:latin typeface="Aptos" panose="020B0004020202020204" pitchFamily="34" charset="0"/>
              </a:rPr>
              <a:t> </a:t>
            </a:r>
            <a:r>
              <a:rPr lang="es-ES" dirty="0" err="1">
                <a:latin typeface="Aptos" panose="020B0004020202020204" pitchFamily="34" charset="0"/>
              </a:rPr>
              <a:t>Index</a:t>
            </a:r>
            <a:endParaRPr lang="es-ES" dirty="0">
              <a:latin typeface="Aptos" panose="020B0004020202020204" pitchFamily="34" charset="0"/>
            </a:endParaRPr>
          </a:p>
        </p:txBody>
      </p:sp>
    </p:spTree>
    <p:extLst>
      <p:ext uri="{BB962C8B-B14F-4D97-AF65-F5344CB8AC3E}">
        <p14:creationId xmlns:p14="http://schemas.microsoft.com/office/powerpoint/2010/main" val="3105435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F58104-2486-130C-6D77-7C4004964CCA}"/>
              </a:ext>
            </a:extLst>
          </p:cNvPr>
          <p:cNvPicPr>
            <a:picLocks noChangeAspect="1"/>
          </p:cNvPicPr>
          <p:nvPr/>
        </p:nvPicPr>
        <p:blipFill>
          <a:blip r:embed="rId2"/>
          <a:stretch>
            <a:fillRect/>
          </a:stretch>
        </p:blipFill>
        <p:spPr>
          <a:xfrm>
            <a:off x="0" y="14271"/>
            <a:ext cx="12192000" cy="6829457"/>
          </a:xfrm>
          <a:prstGeom prst="rect">
            <a:avLst/>
          </a:prstGeom>
        </p:spPr>
      </p:pic>
    </p:spTree>
    <p:extLst>
      <p:ext uri="{BB962C8B-B14F-4D97-AF65-F5344CB8AC3E}">
        <p14:creationId xmlns:p14="http://schemas.microsoft.com/office/powerpoint/2010/main" val="3570995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1837</Words>
  <Application>Microsoft Office PowerPoint</Application>
  <PresentationFormat>Widescreen</PresentationFormat>
  <Paragraphs>114</Paragraphs>
  <Slides>40</Slides>
  <Notes>20</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Aptos SemiBold</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CEFA 2024</dc:title>
  <cp:lastModifiedBy>Antonio Candia Torres</cp:lastModifiedBy>
  <cp:revision>31</cp:revision>
  <dcterms:created xsi:type="dcterms:W3CDTF">2024-01-29T19:03:43Z</dcterms:created>
  <dcterms:modified xsi:type="dcterms:W3CDTF">2024-10-31T04:14:26Z</dcterms:modified>
</cp:coreProperties>
</file>